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56" r:id="rId6"/>
    <p:sldId id="262" r:id="rId7"/>
    <p:sldId id="257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E39B-B356-4C8F-BBAA-291A1F36A226}" type="datetimeFigureOut">
              <a:rPr lang="tr-TR" smtClean="0"/>
              <a:t>28.10.2015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ECA2-50DA-4F9A-B2CB-B63816A996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175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E39B-B356-4C8F-BBAA-291A1F36A226}" type="datetimeFigureOut">
              <a:rPr lang="tr-TR" smtClean="0"/>
              <a:t>28.10.2015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ECA2-50DA-4F9A-B2CB-B63816A996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649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E39B-B356-4C8F-BBAA-291A1F36A226}" type="datetimeFigureOut">
              <a:rPr lang="tr-TR" smtClean="0"/>
              <a:t>28.10.2015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ECA2-50DA-4F9A-B2CB-B63816A996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769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E39B-B356-4C8F-BBAA-291A1F36A226}" type="datetimeFigureOut">
              <a:rPr lang="tr-TR" smtClean="0"/>
              <a:t>28.10.2015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ECA2-50DA-4F9A-B2CB-B63816A996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396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E39B-B356-4C8F-BBAA-291A1F36A226}" type="datetimeFigureOut">
              <a:rPr lang="tr-TR" smtClean="0"/>
              <a:t>28.10.2015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ECA2-50DA-4F9A-B2CB-B63816A996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058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E39B-B356-4C8F-BBAA-291A1F36A226}" type="datetimeFigureOut">
              <a:rPr lang="tr-TR" smtClean="0"/>
              <a:t>28.10.2015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ECA2-50DA-4F9A-B2CB-B63816A996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200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E39B-B356-4C8F-BBAA-291A1F36A226}" type="datetimeFigureOut">
              <a:rPr lang="tr-TR" smtClean="0"/>
              <a:t>28.10.2015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ECA2-50DA-4F9A-B2CB-B63816A996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28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E39B-B356-4C8F-BBAA-291A1F36A226}" type="datetimeFigureOut">
              <a:rPr lang="tr-TR" smtClean="0"/>
              <a:t>28.10.2015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ECA2-50DA-4F9A-B2CB-B63816A996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8153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E39B-B356-4C8F-BBAA-291A1F36A226}" type="datetimeFigureOut">
              <a:rPr lang="tr-TR" smtClean="0"/>
              <a:t>28.10.2015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ECA2-50DA-4F9A-B2CB-B63816A996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81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E39B-B356-4C8F-BBAA-291A1F36A226}" type="datetimeFigureOut">
              <a:rPr lang="tr-TR" smtClean="0"/>
              <a:t>28.10.2015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ECA2-50DA-4F9A-B2CB-B63816A996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876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E39B-B356-4C8F-BBAA-291A1F36A226}" type="datetimeFigureOut">
              <a:rPr lang="tr-TR" smtClean="0"/>
              <a:t>28.10.2015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ECA2-50DA-4F9A-B2CB-B63816A996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4696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FE39B-B356-4C8F-BBAA-291A1F36A226}" type="datetimeFigureOut">
              <a:rPr lang="tr-TR" smtClean="0"/>
              <a:t>28.10.2015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FECA2-50DA-4F9A-B2CB-B63816A996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543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http://slecinky.eu/images/232185958564509904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15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karapinar_iho.meb.k12.tr/meb_iys_dosyalar/50/02/746662/resimler/2015_10/k_12155808_k_09144859_hosgeldiniz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92696"/>
            <a:ext cx="7560840" cy="324036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5148064" y="4509120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i="1" dirty="0" smtClean="0"/>
              <a:t>AİLENİN EĞİTİMDEKİ ÖNEMİ</a:t>
            </a:r>
            <a:endParaRPr lang="tr-TR" sz="2400" b="1" i="1" dirty="0"/>
          </a:p>
        </p:txBody>
      </p:sp>
    </p:spTree>
    <p:extLst>
      <p:ext uri="{BB962C8B-B14F-4D97-AF65-F5344CB8AC3E}">
        <p14:creationId xmlns:p14="http://schemas.microsoft.com/office/powerpoint/2010/main" val="1640976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oshiba\Desktop\ai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7344816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1835696" y="588586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i="1" dirty="0" smtClean="0">
                <a:solidFill>
                  <a:srgbClr val="FF0000"/>
                </a:solidFill>
              </a:rPr>
              <a:t>GERÇEK AİLE OLABİLMEK</a:t>
            </a:r>
            <a:endParaRPr lang="tr-TR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96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i="1" dirty="0" smtClean="0">
                <a:solidFill>
                  <a:srgbClr val="FF0000"/>
                </a:solidFill>
              </a:rPr>
              <a:t>MUTLU AİLE MUTLU ÇOCUK</a:t>
            </a:r>
            <a:endParaRPr lang="tr-TR" sz="3200" b="1" i="1" dirty="0">
              <a:solidFill>
                <a:srgbClr val="FF0000"/>
              </a:solidFill>
            </a:endParaRPr>
          </a:p>
        </p:txBody>
      </p:sp>
      <p:pic>
        <p:nvPicPr>
          <p:cNvPr id="4" name="Picture 3" descr="D:\fotoğraflar\ai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720" y="1700808"/>
            <a:ext cx="4786346" cy="30003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271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180" y="188640"/>
            <a:ext cx="4970868" cy="655272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tr-TR" b="1" i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b="1" i="1" dirty="0" smtClean="0"/>
              <a:t>‘’İyi örnek, güzel nasihat, tesirli söz, yerinde verilen ceza ve mükafat…İşte çocuk terbiyesinin sırrı’’.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b="1" i="1" dirty="0" smtClean="0"/>
              <a:t>( Mehmet Tevfik Bey )</a:t>
            </a:r>
          </a:p>
          <a:p>
            <a:endParaRPr lang="tr-TR" dirty="0"/>
          </a:p>
        </p:txBody>
      </p:sp>
      <p:pic>
        <p:nvPicPr>
          <p:cNvPr id="2050" name="Picture 2" descr="https://encrypted-tbn0.gstatic.com/images?q=tbn:ANd9GcR6vRoewKFLwP_xWk4RA_k5FU8UGKIfJnMN2L6AOwysRrGT7FM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573016"/>
            <a:ext cx="3528392" cy="29523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653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sus\Desktop\aile içi iletişim\1003056_673605669334021_361855773_n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07504" y="116632"/>
            <a:ext cx="8750775" cy="6552728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94458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692696"/>
            <a:ext cx="7931224" cy="1900808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marL="0" lv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800" b="1" i="1" dirty="0">
                <a:solidFill>
                  <a:prstClr val="black"/>
                </a:solidFill>
              </a:rPr>
              <a:t>‘’ Çocuğa kötü söz söylemen onu kardeşine ve sana aynı şekilde konuşmaya cesaretlendirir. ‘’    </a:t>
            </a:r>
            <a:endParaRPr lang="tr-TR" sz="2800" b="1" i="1" dirty="0" smtClean="0">
              <a:solidFill>
                <a:prstClr val="black"/>
              </a:solidFill>
            </a:endParaRP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800" b="1" i="1" dirty="0" smtClean="0">
                <a:solidFill>
                  <a:prstClr val="black"/>
                </a:solidFill>
              </a:rPr>
              <a:t>  </a:t>
            </a:r>
            <a:r>
              <a:rPr lang="tr-TR" sz="2800" b="1" i="1" dirty="0">
                <a:solidFill>
                  <a:prstClr val="black"/>
                </a:solidFill>
              </a:rPr>
              <a:t>( İmam Şafii )</a:t>
            </a:r>
          </a:p>
          <a:p>
            <a:endParaRPr lang="tr-TR" dirty="0"/>
          </a:p>
        </p:txBody>
      </p:sp>
      <p:sp>
        <p:nvSpPr>
          <p:cNvPr id="2" name="Dikdörtgen 1"/>
          <p:cNvSpPr/>
          <p:nvPr/>
        </p:nvSpPr>
        <p:spPr>
          <a:xfrm>
            <a:off x="1907704" y="3805540"/>
            <a:ext cx="4896544" cy="20313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2800" b="1" i="1" dirty="0"/>
              <a:t>Çocukların, nasihatten çok </a:t>
            </a:r>
          </a:p>
          <a:p>
            <a:pPr lvl="0" algn="ctr">
              <a:lnSpc>
                <a:spcPct val="150000"/>
              </a:lnSpc>
            </a:pPr>
            <a:r>
              <a:rPr lang="tr-TR" sz="2800" b="1" i="1" dirty="0"/>
              <a:t>iyi örneğe ihtiyaçları vardır. </a:t>
            </a:r>
          </a:p>
          <a:p>
            <a:pPr lvl="0" algn="ctr">
              <a:lnSpc>
                <a:spcPct val="150000"/>
              </a:lnSpc>
            </a:pPr>
            <a:r>
              <a:rPr lang="tr-TR" sz="2800" b="1" i="1" dirty="0"/>
              <a:t>(Joseph </a:t>
            </a:r>
            <a:r>
              <a:rPr lang="tr-TR" sz="2800" b="1" i="1" dirty="0" err="1"/>
              <a:t>Joubert</a:t>
            </a:r>
            <a:r>
              <a:rPr lang="tr-TR" sz="2800" b="1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8011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sus\Desktop\aile içi iletişim\1003056_673605669334021_361855773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116632"/>
            <a:ext cx="8928992" cy="6552728"/>
          </a:xfrm>
          <a:prstGeom prst="rect">
            <a:avLst/>
          </a:prstGeom>
          <a:ln w="228600" cap="sq" cmpd="thickThin">
            <a:solidFill>
              <a:srgbClr val="FFC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76952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544616"/>
          </a:xfrm>
          <a:solidFill>
            <a:srgbClr val="FFFF00"/>
          </a:solidFill>
        </p:spPr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endParaRPr lang="tr-TR" sz="2800" b="1" i="1" dirty="0" smtClean="0">
              <a:solidFill>
                <a:prstClr val="black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tr-TR" sz="2800" b="1" i="1" dirty="0" smtClean="0">
              <a:solidFill>
                <a:prstClr val="black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tr-TR" sz="2800" b="1" i="1" dirty="0">
              <a:solidFill>
                <a:prstClr val="black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tr-TR" sz="2800" b="1" i="1" dirty="0" smtClean="0">
                <a:solidFill>
                  <a:prstClr val="black"/>
                </a:solidFill>
              </a:rPr>
              <a:t>“</a:t>
            </a:r>
            <a:r>
              <a:rPr lang="tr-TR" sz="2800" b="1" i="1" dirty="0">
                <a:solidFill>
                  <a:prstClr val="black"/>
                </a:solidFill>
              </a:rPr>
              <a:t>Çocuğun ana-babası üzerindeki hakkı, ona iyi bir eğitim ve iyi bir isim vermesidir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tr-TR" sz="2800" b="1" i="1" dirty="0">
                <a:solidFill>
                  <a:prstClr val="black"/>
                </a:solidFill>
              </a:rPr>
              <a:t> Hiç bir ana-baba evlâdına iyi bir eğitimden, iyi bir ahlâktan daha değerli miras bırakamaz’’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tr-TR" sz="2800" b="1" dirty="0"/>
              <a:t> </a:t>
            </a:r>
            <a:r>
              <a:rPr lang="tr-TR" sz="2800" b="1" i="1" dirty="0"/>
              <a:t>(Hadis-i şerif )</a:t>
            </a:r>
          </a:p>
          <a:p>
            <a:endParaRPr lang="tr-TR" dirty="0"/>
          </a:p>
        </p:txBody>
      </p:sp>
      <p:pic>
        <p:nvPicPr>
          <p:cNvPr id="3074" name="Picture 2" descr="http://img01.imgfotokritik.com/fk_new/lowres/3/7/8/378908/2488547-goncagu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89040"/>
            <a:ext cx="2952328" cy="23042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87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82</Words>
  <Application>Microsoft Office PowerPoint</Application>
  <PresentationFormat>Ekran Gösterisi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PowerPoint Sunusu</vt:lpstr>
      <vt:lpstr>PowerPoint Sunusu</vt:lpstr>
      <vt:lpstr>MUTLU AİLE MUTLU ÇOCUK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toshiba</dc:creator>
  <cp:lastModifiedBy>toshiba</cp:lastModifiedBy>
  <cp:revision>9</cp:revision>
  <dcterms:created xsi:type="dcterms:W3CDTF">2015-10-27T17:20:56Z</dcterms:created>
  <dcterms:modified xsi:type="dcterms:W3CDTF">2015-10-28T06:24:03Z</dcterms:modified>
</cp:coreProperties>
</file>