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svm" ContentType="image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media/image49.wmf" ContentType="image/x-emf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51"/>
  </p:notesMasterIdLst>
  <p:handoutMasterIdLst>
    <p:handoutMasterId r:id="rId52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tr-TR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Veri Yer Tutucusu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tr-TR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Altbilgi Yer Tutucusu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tr-TR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ayt Numarası Yer Tutucusu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8CC1643A-62E7-42F0-8BBB-E891749B6531}" type="slidenum">
              <a:t>‹#›</a:t>
            </a:fld>
            <a:endParaRPr lang="tr-TR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37472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Üstbilgi Yer Tutucusu 2"/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71800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tr-T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4" name="Veri Yer Tutucusu 3"/>
          <p:cNvSpPr txBox="1">
            <a:spLocks noGrp="1"/>
          </p:cNvSpPr>
          <p:nvPr>
            <p:ph type="dt" idx="1"/>
          </p:nvPr>
        </p:nvSpPr>
        <p:spPr>
          <a:xfrm>
            <a:off x="3884399" y="0"/>
            <a:ext cx="2971800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tr-T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5" name="Slayt Görüntüsü Yer Tutucusu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440"/>
            <a:ext cx="4572000" cy="3429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 Yer Tutucusu 5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399" cy="411515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  <p:sp>
        <p:nvSpPr>
          <p:cNvPr id="7" name="Altbilgi Yer Tutucusu 6"/>
          <p:cNvSpPr txBox="1">
            <a:spLocks noGrp="1"/>
          </p:cNvSpPr>
          <p:nvPr>
            <p:ph type="ftr" sz="quarter" idx="4"/>
          </p:nvPr>
        </p:nvSpPr>
        <p:spPr>
          <a:xfrm>
            <a:off x="-360" y="8685000"/>
            <a:ext cx="2971800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tr-T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8" name="Slayt Numarası Yer Tutucusu 7"/>
          <p:cNvSpPr txBox="1">
            <a:spLocks noGrp="1"/>
          </p:cNvSpPr>
          <p:nvPr>
            <p:ph type="sldNum" sz="quarter" idx="5"/>
          </p:nvPr>
        </p:nvSpPr>
        <p:spPr>
          <a:xfrm>
            <a:off x="3884399" y="8685000"/>
            <a:ext cx="2971800" cy="457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tr-T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defRPr>
            </a:lvl1pPr>
          </a:lstStyle>
          <a:p>
            <a:pPr lvl="0"/>
            <a:fld id="{76C7EE3E-D926-4FA4-8E12-4E848B7D118D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00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tr-TR" sz="1200" b="0" i="0" u="none" strike="noStrike" baseline="0">
        <a:ln>
          <a:noFill/>
        </a:ln>
        <a:solidFill>
          <a:srgbClr val="000000"/>
        </a:solidFill>
        <a:latin typeface="Calibri" pitchFamily="34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 kern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 kern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 kern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1"/>
          <p:cNvSpPr/>
          <p:nvPr/>
        </p:nvSpPr>
        <p:spPr>
          <a:xfrm>
            <a:off x="3884759" y="8685360"/>
            <a:ext cx="2971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96CE95A2-01AF-46E7-BD77-BAC109FC67B3}" type="slidenum">
              <a:t>30</a:t>
            </a:fld>
            <a:endParaRPr lang="tr-TR" sz="12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layt Görüntüsü Yer Tutucusu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799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Not Yer Tutucusu 3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/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 kern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 kern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 Yer Tutucusu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5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678FD9-5649-4D47-B678-DC889C482797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53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7AF051-A13A-4D3C-B0BC-C992FF518D52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60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5886450" y="304800"/>
            <a:ext cx="1809750" cy="61515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276850" cy="61515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270B61-2C38-4463-8F4A-95B357EB626B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87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71FB49-9001-40F5-A7EC-A83C9A68A8E0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103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16DF98-EDFF-4E95-8811-6029FF84FF51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421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43EC92-4249-46C6-A154-E44280B8290F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665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13376D-8DA7-4AB0-8F71-2D1C82E4B57C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87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1E46A9-4CD6-4C92-A1D5-0E0A4D6196E0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82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00ADA9-7EC6-4500-9D99-A722138FDAA8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68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0F8C49-CF79-4833-BB1F-5F294359F8CC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68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E6E88A-B040-438B-97F2-AFC2602F163A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511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CDB87D-3CCD-4F3B-A15E-AA1F0DD37086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108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536664-728B-41CC-9FC0-D1D3769EAB58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39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D11EDC-DD0D-47ED-B411-560A4C51F8C9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598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5886450" y="304800"/>
            <a:ext cx="1809750" cy="61515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276850" cy="61515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A671AA-9B84-4FE7-8C25-FB443485E29C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81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ED9447-6D77-4326-8B9E-844A15CE2F0A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764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E01979-32A6-4345-82C3-D02C512486A2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87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8F0D32-85C4-4A2A-88DB-D4724A8C9979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551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A0C74B-890A-444D-85E9-4CC5C95C048E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36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8FD69A-3695-460C-9F57-7FEE4789F316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8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FFD6F4-75C2-469D-8E23-A52160089F18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56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A4A0B8-320B-4CDE-82DC-787F44868DC2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556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E35CAA-63F9-4E18-813C-CE1D43B9CF72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32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3317D1-A321-41FC-BBB7-78EBF1B33D68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40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4B2AF7-3C95-4095-9D5A-994737CC1710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66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0CF46B-2B98-4B76-8CEB-2FDB3030C49C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70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5886450" y="304800"/>
            <a:ext cx="1809750" cy="61515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276850" cy="61515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068DF3-D5FF-4D32-893A-4435B5EFAED0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04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71189A-0A86-41CF-ACC4-2847253AC350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524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93E926-F1DD-454D-97C8-416E3A410E8A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03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47CC8E-89DF-4344-961D-515AF8404599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428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42FA92-5665-4474-8E10-0C2E3580B6EF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23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2DE9A8-C97A-418A-8DE8-20503C77DA0F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29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C55933-9156-4DAA-B7F3-930714ED116F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7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BC6599-6EBA-44D5-9D3A-123EC0B1D543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257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1DCEF6-DEAE-4960-9246-57089B410BB6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597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C4FCFA-833E-465B-B936-67A2E1166DB4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91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EB28D6-1022-44F1-8397-06732EC818BD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065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BBC5A6-765B-4035-98A1-1D0EC071E012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350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5886450" y="304800"/>
            <a:ext cx="1809750" cy="61515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276850" cy="61515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6C6E5A-2204-4A3C-A22F-5E3B1B8294E0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99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BE3BA8-1E4D-42FF-8A1F-EF441CC87FF8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00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3672C5-1155-4520-A666-C0218931B7B2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779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36F098-56E4-4593-B42A-7EA03A9E2369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58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230B3E-810F-42F2-8D99-A2BD88681C83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25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39D7AE-2A62-4A25-A5B9-FA52B077A236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38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9ED126-6A95-4BC7-B645-F6817BEC6DA9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33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52C868-10E4-48FE-AAC1-B7442034A107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79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A4D065-7C70-4162-B6E7-3603112C133A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72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E83C0B-55E3-4FE5-BD5B-A37ABA480AAB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028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F46D78-E6C1-46FA-8CCC-8323D5D75CC3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608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1D9219-8BC7-4A88-9269-E5075EA6A15A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733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5886450" y="304800"/>
            <a:ext cx="1809750" cy="61515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276850" cy="61515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142224-797B-4D39-B2FC-C5B60005F7FE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39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1E7182-3B2A-4A71-ACFA-39D71CD24C1B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22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ACEBC8-A0CB-44CF-97A0-E0992611BACA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629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562CCD-22E2-4308-BE27-09C1C2BF568D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08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9B9497-F335-48A9-9AF7-310234A19D39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07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F3158F-3B9B-4F5F-8411-91AD739A7B5B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5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A4C83E-F18D-4086-8FF3-87A2CE22B010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323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5BCA33-E9AF-4B7C-9E6D-4E0592A48E4F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004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4CFBE8-F4A8-412C-AB3F-26A7E9923D39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38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831EB0-FAB9-4569-A1AF-AC7CAB4761F8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11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A7B22B-3E98-429D-B978-D32286D64651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006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76CEAF-8955-4BBF-BBF3-73E9EE4A1C32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78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5886450" y="304800"/>
            <a:ext cx="1809750" cy="61515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276850" cy="61515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FA96F7-73F3-4762-9B40-B4F5A64FCF71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37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872CDC-214D-4494-A59E-2A5C74D361C8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34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67D9E4-5C0B-442D-9022-6EE34B37F45E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87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419C18-E919-489F-911C-1E75C9BB4468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07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BF67C3-87B6-43A9-9182-57A59FE2BB3E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52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52900" y="1609725"/>
            <a:ext cx="3543300" cy="4846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1E36B1-20E4-4EFF-A481-745AD3390359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800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396E93-B34A-4BC8-8C08-3D74883ED504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715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6C9E94-7896-48DE-82F3-2BE154DB18D8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961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CFB021-1775-4097-9F96-2BFD26881B64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718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F7F3CC-510C-4A55-9387-26F28F7601D8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268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135FF3-5726-4B32-B710-85781CB8061C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96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22E56A-D3E7-45F8-A60F-C3D54701D1B2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101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5886450" y="304800"/>
            <a:ext cx="1809750" cy="61515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276850" cy="61515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C4B1E2-C627-4443-A305-3F267251B934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6AA974-A451-4B06-9D59-9DDA7522EF57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98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5D4399-B49E-4538-9805-20E293669517}" type="slidenum"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9288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kdörtgen 8"/>
          <p:cNvGrpSpPr/>
          <p:nvPr/>
        </p:nvGrpSpPr>
        <p:grpSpPr>
          <a:xfrm>
            <a:off x="8150400" y="-6480"/>
            <a:ext cx="1000080" cy="6870959"/>
            <a:chOff x="8150400" y="-6480"/>
            <a:chExt cx="1000080" cy="6870959"/>
          </a:xfrm>
        </p:grpSpPr>
        <p:pic>
          <p:nvPicPr>
            <p:cNvPr id="3" name="Dikdörtgen 8"/>
            <p:cNvPicPr>
              <a:picLocks noChangeAspect="1"/>
            </p:cNvPicPr>
            <p:nvPr/>
          </p:nvPicPr>
          <p:blipFill>
            <a:blip r:embed="rId13">
              <a:lum/>
              <a:alphaModFix/>
            </a:blip>
            <a:srcRect/>
            <a:stretch>
              <a:fillRect/>
            </a:stretch>
          </p:blipFill>
          <p:spPr>
            <a:xfrm>
              <a:off x="8150400" y="-6480"/>
              <a:ext cx="1000080" cy="6870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Serbest Form 3"/>
            <p:cNvSpPr/>
            <p:nvPr/>
          </p:nvSpPr>
          <p:spPr>
            <a:xfrm>
              <a:off x="8153280" y="0"/>
              <a:ext cx="990719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Başlık Yer Tutucusu 4"/>
          <p:cNvSpPr txBox="1">
            <a:spLocks noGrp="1"/>
          </p:cNvSpPr>
          <p:nvPr>
            <p:ph type="title"/>
          </p:nvPr>
        </p:nvSpPr>
        <p:spPr>
          <a:xfrm>
            <a:off x="457200" y="304560"/>
            <a:ext cx="7238880" cy="1158840"/>
          </a:xfrm>
          <a:prstGeom prst="rect">
            <a:avLst/>
          </a:prstGeom>
          <a:noFill/>
          <a:ln>
            <a:noFill/>
          </a:ln>
        </p:spPr>
        <p:txBody>
          <a:bodyPr vert="horz" lIns="45720" tIns="0" rIns="45720" bIns="0" anchor="b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tr-TR"/>
          </a:p>
        </p:txBody>
      </p:sp>
      <p:sp>
        <p:nvSpPr>
          <p:cNvPr id="6" name="Metin Yer Tutucusu 5"/>
          <p:cNvSpPr txBox="1">
            <a:spLocks noGrp="1"/>
          </p:cNvSpPr>
          <p:nvPr>
            <p:ph type="body" idx="1"/>
          </p:nvPr>
        </p:nvSpPr>
        <p:spPr>
          <a:xfrm>
            <a:off x="457200" y="1609200"/>
            <a:ext cx="7238880" cy="48470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 txBox="1">
            <a:spLocks noGrp="1"/>
          </p:cNvSpPr>
          <p:nvPr>
            <p:ph type="dt" sz="half" idx="2"/>
          </p:nvPr>
        </p:nvSpPr>
        <p:spPr>
          <a:xfrm>
            <a:off x="4246200" y="6510240"/>
            <a:ext cx="2001960" cy="2746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tr-TR" sz="1800" b="0" i="0" u="none" strike="noStrike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8" name="Altbilgi Yer Tutucusu 7"/>
          <p:cNvSpPr txBox="1">
            <a:spLocks noGrp="1"/>
          </p:cNvSpPr>
          <p:nvPr>
            <p:ph type="ftr" sz="quarter" idx="3"/>
          </p:nvPr>
        </p:nvSpPr>
        <p:spPr>
          <a:xfrm>
            <a:off x="457200" y="6511679"/>
            <a:ext cx="3657600" cy="2746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tr-TR" sz="1800" b="0" i="0" u="none" strike="noStrike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9" name="Slayt Numarası Yer Tutucusu 8"/>
          <p:cNvSpPr txBox="1">
            <a:spLocks noGrp="1"/>
          </p:cNvSpPr>
          <p:nvPr>
            <p:ph type="sldNum" sz="quarter" idx="4"/>
          </p:nvPr>
        </p:nvSpPr>
        <p:spPr>
          <a:xfrm>
            <a:off x="6251399" y="6509879"/>
            <a:ext cx="588960" cy="2746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tr-TR" sz="1800" b="0" i="0" u="none" strike="noStrike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2B53BD9-EC46-4023-BD88-79E5A34589C5}" type="slidenum"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tr-TR" sz="3800" b="1" i="0" u="none" strike="noStrike" baseline="0">
          <a:ln>
            <a:noFill/>
          </a:ln>
          <a:solidFill>
            <a:srgbClr val="000000"/>
          </a:solidFill>
          <a:latin typeface="Trebuchet MS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tr-TR" sz="2600" b="0" i="0" u="none" strike="noStrike" baseline="0">
          <a:ln>
            <a:noFill/>
          </a:ln>
          <a:solidFill>
            <a:srgbClr val="000000"/>
          </a:solidFill>
          <a:latin typeface="Trebuchet MS" pitchFamily="34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kdörtgen 7"/>
          <p:cNvGrpSpPr/>
          <p:nvPr/>
        </p:nvGrpSpPr>
        <p:grpSpPr>
          <a:xfrm>
            <a:off x="2664000" y="-6480"/>
            <a:ext cx="6486480" cy="6870959"/>
            <a:chOff x="2664000" y="-6480"/>
            <a:chExt cx="6486480" cy="6870959"/>
          </a:xfrm>
        </p:grpSpPr>
        <p:pic>
          <p:nvPicPr>
            <p:cNvPr id="3" name="Dikdörtgen 7"/>
            <p:cNvPicPr>
              <a:picLocks noChangeAspect="1"/>
            </p:cNvPicPr>
            <p:nvPr/>
          </p:nvPicPr>
          <p:blipFill>
            <a:blip r:embed="rId14">
              <a:lum/>
              <a:alphaModFix/>
            </a:blip>
            <a:srcRect/>
            <a:stretch>
              <a:fillRect/>
            </a:stretch>
          </p:blipFill>
          <p:spPr>
            <a:xfrm>
              <a:off x="2664000" y="-6480"/>
              <a:ext cx="6486480" cy="6870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Serbest Form 3"/>
            <p:cNvSpPr/>
            <p:nvPr/>
          </p:nvSpPr>
          <p:spPr>
            <a:xfrm>
              <a:off x="2666880" y="0"/>
              <a:ext cx="6477119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Düz Bağlayıcı 8"/>
          <p:cNvSpPr/>
          <p:nvPr/>
        </p:nvSpPr>
        <p:spPr>
          <a:xfrm flipV="1">
            <a:off x="2666880" y="0"/>
            <a:ext cx="0" cy="6858000"/>
          </a:xfrm>
          <a:prstGeom prst="line">
            <a:avLst/>
          </a:prstGeom>
          <a:noFill/>
          <a:ln w="11520">
            <a:solidFill>
              <a:srgbClr val="F9F9F9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Başlık Yer Tutucusu 5"/>
          <p:cNvSpPr txBox="1">
            <a:spLocks noGrp="1"/>
          </p:cNvSpPr>
          <p:nvPr>
            <p:ph type="title"/>
          </p:nvPr>
        </p:nvSpPr>
        <p:spPr>
          <a:xfrm>
            <a:off x="457200" y="304560"/>
            <a:ext cx="7238880" cy="1158840"/>
          </a:xfrm>
          <a:prstGeom prst="rect">
            <a:avLst/>
          </a:prstGeom>
          <a:noFill/>
          <a:ln>
            <a:noFill/>
          </a:ln>
        </p:spPr>
        <p:txBody>
          <a:bodyPr vert="horz" lIns="45720" tIns="0" rIns="45720" bIns="0" anchor="b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tr-TR"/>
          </a:p>
        </p:txBody>
      </p:sp>
      <p:sp>
        <p:nvSpPr>
          <p:cNvPr id="7" name="Metin Yer Tutucusu 6"/>
          <p:cNvSpPr txBox="1">
            <a:spLocks noGrp="1"/>
          </p:cNvSpPr>
          <p:nvPr>
            <p:ph type="body" idx="1"/>
          </p:nvPr>
        </p:nvSpPr>
        <p:spPr>
          <a:xfrm>
            <a:off x="457200" y="1609200"/>
            <a:ext cx="7238880" cy="48470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kern="1200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8" name="Veri Yer Tutucusu 7"/>
          <p:cNvSpPr txBox="1">
            <a:spLocks noGrp="1"/>
          </p:cNvSpPr>
          <p:nvPr>
            <p:ph type="dt" sz="half" idx="2"/>
          </p:nvPr>
        </p:nvSpPr>
        <p:spPr>
          <a:xfrm>
            <a:off x="5870160" y="6557760"/>
            <a:ext cx="2003399" cy="227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rtl="0" hangingPunct="1">
              <a:lnSpc>
                <a:spcPct val="100000"/>
              </a:lnSpc>
              <a:buNone/>
              <a:tabLst/>
              <a:defRPr lang="tr-TR" sz="1000" kern="1200">
                <a:solidFill>
                  <a:srgbClr val="FFFFFF"/>
                </a:solidFill>
                <a:latin typeface="Trebuchet MS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9" name="Altbilgi Yer Tutucusu 8"/>
          <p:cNvSpPr txBox="1">
            <a:spLocks noGrp="1"/>
          </p:cNvSpPr>
          <p:nvPr>
            <p:ph type="ftr" sz="quarter" idx="3"/>
          </p:nvPr>
        </p:nvSpPr>
        <p:spPr>
          <a:xfrm>
            <a:off x="2819160" y="6557400"/>
            <a:ext cx="2927159" cy="2289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tr-TR" sz="1000" kern="1200">
                <a:solidFill>
                  <a:srgbClr val="FFFFFF"/>
                </a:solidFill>
                <a:latin typeface="Trebuchet MS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10" name="Slayt Numarası Yer Tutucusu 9"/>
          <p:cNvSpPr txBox="1">
            <a:spLocks noGrp="1"/>
          </p:cNvSpPr>
          <p:nvPr>
            <p:ph type="sldNum" sz="quarter" idx="4"/>
          </p:nvPr>
        </p:nvSpPr>
        <p:spPr>
          <a:xfrm>
            <a:off x="7880400" y="6555600"/>
            <a:ext cx="588960" cy="2289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tr-TR" sz="1100" kern="1200">
                <a:solidFill>
                  <a:srgbClr val="FFFFFF"/>
                </a:solidFill>
                <a:latin typeface="Trebuchet MS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fld id="{36DDA333-3780-43FF-BFA0-3DDCACE6C6F5}" type="slidenum"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tr-TR" sz="3800" b="1" i="0" u="none" strike="noStrike" kern="1200" baseline="0">
          <a:ln>
            <a:noFill/>
          </a:ln>
          <a:solidFill>
            <a:srgbClr val="000000"/>
          </a:solidFill>
          <a:latin typeface="Trebuchet MS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tr-TR" sz="2600" b="0" i="0" u="none" strike="noStrike" kern="1200" baseline="0">
          <a:ln>
            <a:noFill/>
          </a:ln>
          <a:solidFill>
            <a:srgbClr val="000000"/>
          </a:solidFill>
          <a:latin typeface="Trebuchet MS" pitchFamily="34"/>
          <a:ea typeface="Microsoft YaHei" pitchFamily="2"/>
          <a:cs typeface="Mang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kdörtgen 8"/>
          <p:cNvGrpSpPr/>
          <p:nvPr/>
        </p:nvGrpSpPr>
        <p:grpSpPr>
          <a:xfrm>
            <a:off x="8150400" y="-6480"/>
            <a:ext cx="1000080" cy="6870959"/>
            <a:chOff x="8150400" y="-6480"/>
            <a:chExt cx="1000080" cy="6870959"/>
          </a:xfrm>
        </p:grpSpPr>
        <p:pic>
          <p:nvPicPr>
            <p:cNvPr id="3" name="Dikdörtgen 8"/>
            <p:cNvPicPr>
              <a:picLocks noChangeAspect="1"/>
            </p:cNvPicPr>
            <p:nvPr/>
          </p:nvPicPr>
          <p:blipFill>
            <a:blip r:embed="rId13">
              <a:lum/>
              <a:alphaModFix/>
            </a:blip>
            <a:srcRect/>
            <a:stretch>
              <a:fillRect/>
            </a:stretch>
          </p:blipFill>
          <p:spPr>
            <a:xfrm>
              <a:off x="8150400" y="-6480"/>
              <a:ext cx="1000080" cy="6870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Serbest Form 3"/>
            <p:cNvSpPr/>
            <p:nvPr/>
          </p:nvSpPr>
          <p:spPr>
            <a:xfrm>
              <a:off x="8153280" y="0"/>
              <a:ext cx="990719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Başlık Yer Tutucusu 4"/>
          <p:cNvSpPr txBox="1">
            <a:spLocks noGrp="1"/>
          </p:cNvSpPr>
          <p:nvPr>
            <p:ph type="title"/>
          </p:nvPr>
        </p:nvSpPr>
        <p:spPr>
          <a:xfrm>
            <a:off x="457200" y="304560"/>
            <a:ext cx="7238880" cy="1158840"/>
          </a:xfrm>
          <a:prstGeom prst="rect">
            <a:avLst/>
          </a:prstGeom>
          <a:noFill/>
          <a:ln>
            <a:noFill/>
          </a:ln>
        </p:spPr>
        <p:txBody>
          <a:bodyPr vert="horz" lIns="45720" tIns="0" rIns="45720" bIns="0" anchor="b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tr-TR"/>
          </a:p>
        </p:txBody>
      </p:sp>
      <p:sp>
        <p:nvSpPr>
          <p:cNvPr id="6" name="Metin Yer Tutucusu 5"/>
          <p:cNvSpPr txBox="1">
            <a:spLocks noGrp="1"/>
          </p:cNvSpPr>
          <p:nvPr>
            <p:ph type="body" idx="1"/>
          </p:nvPr>
        </p:nvSpPr>
        <p:spPr>
          <a:xfrm>
            <a:off x="457200" y="1609200"/>
            <a:ext cx="7238880" cy="48470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kern="1200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 txBox="1">
            <a:spLocks noGrp="1"/>
          </p:cNvSpPr>
          <p:nvPr>
            <p:ph type="dt" sz="half" idx="2"/>
          </p:nvPr>
        </p:nvSpPr>
        <p:spPr>
          <a:xfrm>
            <a:off x="4723920" y="6555600"/>
            <a:ext cx="2001960" cy="2275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rtl="0" hangingPunct="1">
              <a:lnSpc>
                <a:spcPct val="100000"/>
              </a:lnSpc>
              <a:buNone/>
              <a:tabLst/>
              <a:defRPr lang="tr-TR" sz="1000" kern="1200">
                <a:solidFill>
                  <a:srgbClr val="B13F9A"/>
                </a:solidFill>
                <a:latin typeface="Trebuchet MS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8" name="Altbilgi Yer Tutucusu 7"/>
          <p:cNvSpPr txBox="1">
            <a:spLocks noGrp="1"/>
          </p:cNvSpPr>
          <p:nvPr>
            <p:ph type="ftr" sz="quarter" idx="3"/>
          </p:nvPr>
        </p:nvSpPr>
        <p:spPr>
          <a:xfrm>
            <a:off x="1734840" y="6555600"/>
            <a:ext cx="2895479" cy="2289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tr-TR" sz="1000" kern="1200">
                <a:solidFill>
                  <a:srgbClr val="B13F9A"/>
                </a:solidFill>
                <a:latin typeface="Trebuchet MS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9" name="Slayt Numarası Yer Tutucusu 8"/>
          <p:cNvSpPr txBox="1">
            <a:spLocks noGrp="1"/>
          </p:cNvSpPr>
          <p:nvPr>
            <p:ph type="sldNum" sz="quarter" idx="4"/>
          </p:nvPr>
        </p:nvSpPr>
        <p:spPr>
          <a:xfrm>
            <a:off x="6734160" y="6554160"/>
            <a:ext cx="587520" cy="2289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tr-TR" sz="1100" kern="1200">
                <a:solidFill>
                  <a:srgbClr val="B13F9A"/>
                </a:solidFill>
                <a:latin typeface="Trebuchet MS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fld id="{5B76EA84-F913-410A-9096-CBF782F3B886}" type="slidenum"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tr-TR" sz="3800" b="1" i="0" u="none" strike="noStrike" kern="1200" baseline="0">
          <a:ln>
            <a:noFill/>
          </a:ln>
          <a:solidFill>
            <a:srgbClr val="000000"/>
          </a:solidFill>
          <a:latin typeface="Trebuchet MS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tr-TR" sz="2600" b="0" i="0" u="none" strike="noStrike" kern="1200" baseline="0">
          <a:ln>
            <a:noFill/>
          </a:ln>
          <a:solidFill>
            <a:srgbClr val="000000"/>
          </a:solidFill>
          <a:latin typeface="Trebuchet MS" pitchFamily="34"/>
          <a:ea typeface="Microsoft YaHei" pitchFamily="2"/>
          <a:cs typeface="Mangal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7"/>
          <p:cNvSpPr/>
          <p:nvPr/>
        </p:nvSpPr>
        <p:spPr>
          <a:xfrm rot="360000">
            <a:off x="147660" y="1456312"/>
            <a:ext cx="4319640" cy="4311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AFAFA"/>
          </a:solidFill>
          <a:ln w="1440">
            <a:solidFill>
              <a:srgbClr val="EAEAEA"/>
            </a:solidFill>
            <a:prstDash val="solid"/>
            <a:miter/>
          </a:ln>
          <a:effectLst>
            <a:outerShdw dist="73094" dir="595575" algn="tl">
              <a:srgbClr val="000000">
                <a:alpha val="40000"/>
              </a:srgbClr>
            </a:outerShdw>
          </a:effectLst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ikdörtgen 8"/>
          <p:cNvSpPr/>
          <p:nvPr/>
        </p:nvSpPr>
        <p:spPr>
          <a:xfrm rot="180000">
            <a:off x="371253" y="1224640"/>
            <a:ext cx="4319640" cy="431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AFAFA"/>
          </a:solidFill>
          <a:ln w="1440">
            <a:solidFill>
              <a:srgbClr val="EAEAEA"/>
            </a:solidFill>
            <a:prstDash val="solid"/>
            <a:miter/>
          </a:ln>
          <a:effectLst>
            <a:outerShdw dist="73094" dir="595575" algn="tl">
              <a:srgbClr val="000000">
                <a:alpha val="40000"/>
              </a:srgbClr>
            </a:outerShdw>
          </a:effectLst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Başlık Yer Tutucusu 3"/>
          <p:cNvSpPr txBox="1">
            <a:spLocks noGrp="1"/>
          </p:cNvSpPr>
          <p:nvPr>
            <p:ph type="title"/>
          </p:nvPr>
        </p:nvSpPr>
        <p:spPr>
          <a:xfrm>
            <a:off x="457200" y="304560"/>
            <a:ext cx="7238880" cy="1158840"/>
          </a:xfrm>
          <a:prstGeom prst="rect">
            <a:avLst/>
          </a:prstGeom>
          <a:noFill/>
          <a:ln>
            <a:noFill/>
          </a:ln>
        </p:spPr>
        <p:txBody>
          <a:bodyPr vert="horz" lIns="45720" tIns="0" rIns="45720" bIns="0" anchor="b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tr-TR"/>
          </a:p>
        </p:txBody>
      </p:sp>
      <p:sp>
        <p:nvSpPr>
          <p:cNvPr id="5" name="Metin Yer Tutucusu 4"/>
          <p:cNvSpPr txBox="1">
            <a:spLocks noGrp="1"/>
          </p:cNvSpPr>
          <p:nvPr>
            <p:ph type="body" idx="1"/>
          </p:nvPr>
        </p:nvSpPr>
        <p:spPr>
          <a:xfrm>
            <a:off x="457200" y="1609200"/>
            <a:ext cx="7238880" cy="48470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4E7ED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4E7ED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kern="1200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Veri Yer Tutucusu 5"/>
          <p:cNvSpPr txBox="1">
            <a:spLocks noGrp="1"/>
          </p:cNvSpPr>
          <p:nvPr>
            <p:ph type="dt" sz="half" idx="2"/>
          </p:nvPr>
        </p:nvSpPr>
        <p:spPr>
          <a:xfrm>
            <a:off x="4246200" y="6557760"/>
            <a:ext cx="2001960" cy="227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rtl="0" hangingPunct="1">
              <a:lnSpc>
                <a:spcPct val="100000"/>
              </a:lnSpc>
              <a:buNone/>
              <a:tabLst/>
              <a:defRPr lang="tr-TR" sz="1000" kern="1200">
                <a:solidFill>
                  <a:srgbClr val="F4E7ED"/>
                </a:solidFill>
                <a:latin typeface="Trebuchet MS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7" name="Altbilgi Yer Tutucusu 6"/>
          <p:cNvSpPr txBox="1">
            <a:spLocks noGrp="1"/>
          </p:cNvSpPr>
          <p:nvPr>
            <p:ph type="ftr" sz="quarter" idx="3"/>
          </p:nvPr>
        </p:nvSpPr>
        <p:spPr>
          <a:xfrm>
            <a:off x="457200" y="6557400"/>
            <a:ext cx="3657600" cy="2289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tr-TR" sz="1000" kern="1200">
                <a:solidFill>
                  <a:srgbClr val="F4E7ED"/>
                </a:solidFill>
                <a:latin typeface="Trebuchet MS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8" name="Slayt Numarası Yer Tutucusu 7"/>
          <p:cNvSpPr txBox="1">
            <a:spLocks noGrp="1"/>
          </p:cNvSpPr>
          <p:nvPr>
            <p:ph type="sldNum" sz="quarter" idx="4"/>
          </p:nvPr>
        </p:nvSpPr>
        <p:spPr>
          <a:xfrm>
            <a:off x="6251399" y="6555600"/>
            <a:ext cx="588960" cy="2289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tr-TR" sz="1100" kern="1200">
                <a:solidFill>
                  <a:srgbClr val="F4E7ED"/>
                </a:solidFill>
                <a:latin typeface="Trebuchet MS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fld id="{C3A2EC95-DAA4-4828-95CC-6A87EF057448}" type="slidenum"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tr-TR" sz="3800" b="1" i="0" u="none" strike="noStrike" kern="1200" baseline="0">
          <a:ln>
            <a:noFill/>
          </a:ln>
          <a:solidFill>
            <a:srgbClr val="FFFFFF"/>
          </a:solidFill>
          <a:latin typeface="Trebuchet MS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tr-TR" sz="2600" b="0" i="0" u="none" strike="noStrike" kern="1200" baseline="0">
          <a:ln>
            <a:noFill/>
          </a:ln>
          <a:solidFill>
            <a:srgbClr val="FFFFFF"/>
          </a:solidFill>
          <a:latin typeface="Trebuchet MS" pitchFamily="34"/>
          <a:ea typeface="Microsoft YaHei" pitchFamily="2"/>
          <a:cs typeface="Mangal" pitchFamily="2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kdörtgen 8"/>
          <p:cNvGrpSpPr/>
          <p:nvPr/>
        </p:nvGrpSpPr>
        <p:grpSpPr>
          <a:xfrm>
            <a:off x="8150400" y="-6480"/>
            <a:ext cx="1000080" cy="6870959"/>
            <a:chOff x="8150400" y="-6480"/>
            <a:chExt cx="1000080" cy="6870959"/>
          </a:xfrm>
        </p:grpSpPr>
        <p:pic>
          <p:nvPicPr>
            <p:cNvPr id="3" name="Dikdörtgen 8"/>
            <p:cNvPicPr>
              <a:picLocks noChangeAspect="1"/>
            </p:cNvPicPr>
            <p:nvPr/>
          </p:nvPicPr>
          <p:blipFill>
            <a:blip r:embed="rId13">
              <a:lum/>
              <a:alphaModFix/>
            </a:blip>
            <a:srcRect/>
            <a:stretch>
              <a:fillRect/>
            </a:stretch>
          </p:blipFill>
          <p:spPr>
            <a:xfrm>
              <a:off x="8150400" y="-6480"/>
              <a:ext cx="1000080" cy="6870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Serbest Form 3"/>
            <p:cNvSpPr/>
            <p:nvPr/>
          </p:nvSpPr>
          <p:spPr>
            <a:xfrm>
              <a:off x="8153280" y="0"/>
              <a:ext cx="990719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Başlık Yer Tutucusu 4"/>
          <p:cNvSpPr txBox="1">
            <a:spLocks noGrp="1"/>
          </p:cNvSpPr>
          <p:nvPr>
            <p:ph type="title"/>
          </p:nvPr>
        </p:nvSpPr>
        <p:spPr>
          <a:xfrm>
            <a:off x="457200" y="304560"/>
            <a:ext cx="7238880" cy="1158840"/>
          </a:xfrm>
          <a:prstGeom prst="rect">
            <a:avLst/>
          </a:prstGeom>
          <a:noFill/>
          <a:ln>
            <a:noFill/>
          </a:ln>
        </p:spPr>
        <p:txBody>
          <a:bodyPr vert="horz" lIns="45720" tIns="0" rIns="45720" bIns="0" anchor="b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tr-TR"/>
          </a:p>
        </p:txBody>
      </p:sp>
      <p:sp>
        <p:nvSpPr>
          <p:cNvPr id="6" name="Metin Yer Tutucusu 5"/>
          <p:cNvSpPr txBox="1">
            <a:spLocks noGrp="1"/>
          </p:cNvSpPr>
          <p:nvPr>
            <p:ph type="body" idx="1"/>
          </p:nvPr>
        </p:nvSpPr>
        <p:spPr>
          <a:xfrm>
            <a:off x="457200" y="1609200"/>
            <a:ext cx="7238880" cy="48470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kern="1200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 txBox="1">
            <a:spLocks noGrp="1"/>
          </p:cNvSpPr>
          <p:nvPr>
            <p:ph type="dt" sz="half" idx="2"/>
          </p:nvPr>
        </p:nvSpPr>
        <p:spPr>
          <a:xfrm>
            <a:off x="4242960" y="6557760"/>
            <a:ext cx="2001960" cy="227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rtl="0" hangingPunct="1">
              <a:lnSpc>
                <a:spcPct val="100000"/>
              </a:lnSpc>
              <a:buNone/>
              <a:tabLst/>
              <a:defRPr lang="tr-TR" sz="1000" kern="1200">
                <a:solidFill>
                  <a:srgbClr val="B13F9A"/>
                </a:solidFill>
                <a:latin typeface="Trebuchet MS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8" name="Altbilgi Yer Tutucusu 7"/>
          <p:cNvSpPr txBox="1">
            <a:spLocks noGrp="1"/>
          </p:cNvSpPr>
          <p:nvPr>
            <p:ph type="ftr" sz="quarter" idx="3"/>
          </p:nvPr>
        </p:nvSpPr>
        <p:spPr>
          <a:xfrm>
            <a:off x="457200" y="6555600"/>
            <a:ext cx="3657600" cy="2289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tr-TR" sz="1000" kern="1200">
                <a:solidFill>
                  <a:srgbClr val="B13F9A"/>
                </a:solidFill>
                <a:latin typeface="Trebuchet MS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9" name="Slayt Numarası Yer Tutucusu 8"/>
          <p:cNvSpPr txBox="1">
            <a:spLocks noGrp="1"/>
          </p:cNvSpPr>
          <p:nvPr>
            <p:ph type="sldNum" sz="quarter" idx="4"/>
          </p:nvPr>
        </p:nvSpPr>
        <p:spPr>
          <a:xfrm>
            <a:off x="6254640" y="6552360"/>
            <a:ext cx="587520" cy="2289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tr-TR" sz="1100" kern="1200">
                <a:solidFill>
                  <a:srgbClr val="B13F9A"/>
                </a:solidFill>
                <a:latin typeface="Trebuchet MS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fld id="{6271EF63-EF6F-4F4C-88BB-21CA8424B0B6}" type="slidenum"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tr-TR" sz="3800" b="1" i="0" u="none" strike="noStrike" kern="1200" baseline="0">
          <a:ln>
            <a:noFill/>
          </a:ln>
          <a:solidFill>
            <a:srgbClr val="000000"/>
          </a:solidFill>
          <a:latin typeface="Trebuchet MS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tr-TR" sz="2600" b="0" i="0" u="none" strike="noStrike" kern="1200" baseline="0">
          <a:ln>
            <a:noFill/>
          </a:ln>
          <a:solidFill>
            <a:srgbClr val="000000"/>
          </a:solidFill>
          <a:latin typeface="Trebuchet MS" pitchFamily="34"/>
          <a:ea typeface="Microsoft YaHei" pitchFamily="2"/>
          <a:cs typeface="Mangal" pitchFamily="2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kdörtgen 8"/>
          <p:cNvGrpSpPr/>
          <p:nvPr/>
        </p:nvGrpSpPr>
        <p:grpSpPr>
          <a:xfrm>
            <a:off x="8150400" y="-6480"/>
            <a:ext cx="1000080" cy="6870959"/>
            <a:chOff x="8150400" y="-6480"/>
            <a:chExt cx="1000080" cy="6870959"/>
          </a:xfrm>
        </p:grpSpPr>
        <p:pic>
          <p:nvPicPr>
            <p:cNvPr id="3" name="Dikdörtgen 8"/>
            <p:cNvPicPr>
              <a:picLocks noChangeAspect="1"/>
            </p:cNvPicPr>
            <p:nvPr/>
          </p:nvPicPr>
          <p:blipFill>
            <a:blip r:embed="rId13">
              <a:lum/>
              <a:alphaModFix/>
            </a:blip>
            <a:srcRect/>
            <a:stretch>
              <a:fillRect/>
            </a:stretch>
          </p:blipFill>
          <p:spPr>
            <a:xfrm>
              <a:off x="8150400" y="-6480"/>
              <a:ext cx="1000080" cy="6870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Serbest Form 3"/>
            <p:cNvSpPr/>
            <p:nvPr/>
          </p:nvSpPr>
          <p:spPr>
            <a:xfrm>
              <a:off x="8153280" y="0"/>
              <a:ext cx="990719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Başlık Yer Tutucusu 4"/>
          <p:cNvSpPr txBox="1">
            <a:spLocks noGrp="1"/>
          </p:cNvSpPr>
          <p:nvPr>
            <p:ph type="title"/>
          </p:nvPr>
        </p:nvSpPr>
        <p:spPr>
          <a:xfrm>
            <a:off x="457200" y="304560"/>
            <a:ext cx="7238880" cy="1158840"/>
          </a:xfrm>
          <a:prstGeom prst="rect">
            <a:avLst/>
          </a:prstGeom>
          <a:noFill/>
          <a:ln>
            <a:noFill/>
          </a:ln>
        </p:spPr>
        <p:txBody>
          <a:bodyPr vert="horz" lIns="45720" tIns="0" rIns="45720" bIns="0" anchor="b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tr-TR"/>
          </a:p>
        </p:txBody>
      </p:sp>
      <p:sp>
        <p:nvSpPr>
          <p:cNvPr id="6" name="Metin Yer Tutucusu 5"/>
          <p:cNvSpPr txBox="1">
            <a:spLocks noGrp="1"/>
          </p:cNvSpPr>
          <p:nvPr>
            <p:ph type="body" idx="1"/>
          </p:nvPr>
        </p:nvSpPr>
        <p:spPr>
          <a:xfrm>
            <a:off x="457200" y="1609200"/>
            <a:ext cx="7238880" cy="48470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kern="1200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 txBox="1">
            <a:spLocks noGrp="1"/>
          </p:cNvSpPr>
          <p:nvPr>
            <p:ph type="dt" sz="half" idx="2"/>
          </p:nvPr>
        </p:nvSpPr>
        <p:spPr>
          <a:xfrm>
            <a:off x="4246200" y="6557760"/>
            <a:ext cx="2001960" cy="227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rtl="0" hangingPunct="1">
              <a:lnSpc>
                <a:spcPct val="100000"/>
              </a:lnSpc>
              <a:buNone/>
              <a:tabLst/>
              <a:defRPr lang="tr-T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8" name="Altbilgi Yer Tutucusu 7"/>
          <p:cNvSpPr txBox="1">
            <a:spLocks noGrp="1"/>
          </p:cNvSpPr>
          <p:nvPr>
            <p:ph type="ftr" sz="quarter" idx="3"/>
          </p:nvPr>
        </p:nvSpPr>
        <p:spPr>
          <a:xfrm>
            <a:off x="457200" y="6557400"/>
            <a:ext cx="3657600" cy="2289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tr-T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9" name="Slayt Numarası Yer Tutucusu 8"/>
          <p:cNvSpPr txBox="1">
            <a:spLocks noGrp="1"/>
          </p:cNvSpPr>
          <p:nvPr>
            <p:ph type="sldNum" sz="quarter" idx="4"/>
          </p:nvPr>
        </p:nvSpPr>
        <p:spPr>
          <a:xfrm>
            <a:off x="6251399" y="6555600"/>
            <a:ext cx="588960" cy="2289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tr-TR" sz="1100" kern="1200">
                <a:solidFill>
                  <a:srgbClr val="000000"/>
                </a:solidFill>
                <a:latin typeface="Trebuchet MS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fld id="{121A5C39-8037-48E4-B9CB-80E514089B5E}" type="slidenum"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tr-TR" sz="3800" b="1" i="0" u="none" strike="noStrike" kern="1200" baseline="0">
          <a:ln>
            <a:noFill/>
          </a:ln>
          <a:solidFill>
            <a:srgbClr val="000000"/>
          </a:solidFill>
          <a:latin typeface="Trebuchet MS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tr-TR" sz="2600" b="0" i="0" u="none" strike="noStrike" kern="1200" baseline="0">
          <a:ln>
            <a:noFill/>
          </a:ln>
          <a:solidFill>
            <a:srgbClr val="000000"/>
          </a:solidFill>
          <a:latin typeface="Trebuchet MS" pitchFamily="34"/>
          <a:ea typeface="Microsoft YaHei" pitchFamily="2"/>
          <a:cs typeface="Mangal" pitchFamily="2"/>
        </a:defRPr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kdörtgen 8"/>
          <p:cNvGrpSpPr/>
          <p:nvPr/>
        </p:nvGrpSpPr>
        <p:grpSpPr>
          <a:xfrm>
            <a:off x="8150400" y="-6480"/>
            <a:ext cx="1000080" cy="6870959"/>
            <a:chOff x="8150400" y="-6480"/>
            <a:chExt cx="1000080" cy="6870959"/>
          </a:xfrm>
        </p:grpSpPr>
        <p:pic>
          <p:nvPicPr>
            <p:cNvPr id="3" name="Dikdörtgen 8"/>
            <p:cNvPicPr>
              <a:picLocks noChangeAspect="1"/>
            </p:cNvPicPr>
            <p:nvPr/>
          </p:nvPicPr>
          <p:blipFill>
            <a:blip r:embed="rId13">
              <a:lum/>
              <a:alphaModFix/>
            </a:blip>
            <a:srcRect/>
            <a:stretch>
              <a:fillRect/>
            </a:stretch>
          </p:blipFill>
          <p:spPr>
            <a:xfrm>
              <a:off x="8150400" y="-6480"/>
              <a:ext cx="1000080" cy="6870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Serbest Form 3"/>
            <p:cNvSpPr/>
            <p:nvPr/>
          </p:nvSpPr>
          <p:spPr>
            <a:xfrm>
              <a:off x="8153280" y="0"/>
              <a:ext cx="990719" cy="6858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Başlık Yer Tutucusu 4"/>
          <p:cNvSpPr txBox="1">
            <a:spLocks noGrp="1"/>
          </p:cNvSpPr>
          <p:nvPr>
            <p:ph type="title"/>
          </p:nvPr>
        </p:nvSpPr>
        <p:spPr>
          <a:xfrm>
            <a:off x="457200" y="304560"/>
            <a:ext cx="7238880" cy="1158840"/>
          </a:xfrm>
          <a:prstGeom prst="rect">
            <a:avLst/>
          </a:prstGeom>
          <a:noFill/>
          <a:ln>
            <a:noFill/>
          </a:ln>
        </p:spPr>
        <p:txBody>
          <a:bodyPr vert="horz" lIns="45720" tIns="0" rIns="45720" bIns="0" anchor="b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tr-TR"/>
          </a:p>
        </p:txBody>
      </p:sp>
      <p:sp>
        <p:nvSpPr>
          <p:cNvPr id="6" name="Metin Yer Tutucusu 5"/>
          <p:cNvSpPr txBox="1">
            <a:spLocks noGrp="1"/>
          </p:cNvSpPr>
          <p:nvPr>
            <p:ph type="body" idx="1"/>
          </p:nvPr>
        </p:nvSpPr>
        <p:spPr>
          <a:xfrm>
            <a:off x="457200" y="1609200"/>
            <a:ext cx="7238880" cy="48470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kern="1200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 txBox="1">
            <a:spLocks noGrp="1"/>
          </p:cNvSpPr>
          <p:nvPr>
            <p:ph type="dt" sz="half" idx="2"/>
          </p:nvPr>
        </p:nvSpPr>
        <p:spPr>
          <a:xfrm>
            <a:off x="4246200" y="6557760"/>
            <a:ext cx="2001960" cy="227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rtl="0" hangingPunct="1">
              <a:lnSpc>
                <a:spcPct val="100000"/>
              </a:lnSpc>
              <a:buNone/>
              <a:tabLst/>
              <a:defRPr lang="tr-T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8" name="Altbilgi Yer Tutucusu 7"/>
          <p:cNvSpPr txBox="1">
            <a:spLocks noGrp="1"/>
          </p:cNvSpPr>
          <p:nvPr>
            <p:ph type="ftr" sz="quarter" idx="3"/>
          </p:nvPr>
        </p:nvSpPr>
        <p:spPr>
          <a:xfrm>
            <a:off x="457200" y="6557400"/>
            <a:ext cx="3657600" cy="2289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tr-T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tr-TR"/>
          </a:p>
        </p:txBody>
      </p:sp>
      <p:sp>
        <p:nvSpPr>
          <p:cNvPr id="9" name="Slayt Numarası Yer Tutucusu 8"/>
          <p:cNvSpPr txBox="1">
            <a:spLocks noGrp="1"/>
          </p:cNvSpPr>
          <p:nvPr>
            <p:ph type="sldNum" sz="quarter" idx="4"/>
          </p:nvPr>
        </p:nvSpPr>
        <p:spPr>
          <a:xfrm>
            <a:off x="6251399" y="6555600"/>
            <a:ext cx="588960" cy="2289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tr-TR" sz="1100" kern="1200">
                <a:solidFill>
                  <a:srgbClr val="FFCC00"/>
                </a:solidFill>
                <a:latin typeface="Trebuchet MS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fld id="{9F0F1DA8-28EC-433B-8490-C8B6A83C7000}" type="slidenum"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tr-TR" sz="3800" b="1" i="0" u="none" strike="noStrike" kern="1200" baseline="0">
          <a:ln>
            <a:noFill/>
          </a:ln>
          <a:solidFill>
            <a:srgbClr val="000000"/>
          </a:solidFill>
          <a:latin typeface="Trebuchet MS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598"/>
        </a:spcBef>
        <a:spcAft>
          <a:spcPts val="0"/>
        </a:spcAft>
        <a:tabLst>
          <a:tab pos="641160" algn="l"/>
          <a:tab pos="1555560" algn="l"/>
          <a:tab pos="2469960" algn="l"/>
          <a:tab pos="3384360" algn="l"/>
          <a:tab pos="4298760" algn="l"/>
          <a:tab pos="5213160" algn="l"/>
          <a:tab pos="6127560" algn="l"/>
          <a:tab pos="7041960" algn="l"/>
          <a:tab pos="7956360" algn="l"/>
          <a:tab pos="8870760" algn="l"/>
          <a:tab pos="9785160" algn="l"/>
        </a:tabLst>
        <a:defRPr lang="tr-TR" sz="2600" b="0" i="0" u="none" strike="noStrike" kern="1200" baseline="0">
          <a:ln>
            <a:noFill/>
          </a:ln>
          <a:solidFill>
            <a:srgbClr val="000000"/>
          </a:solidFill>
          <a:latin typeface="Trebuchet MS" pitchFamily="34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0.jpg"/><Relationship Id="rId4" Type="http://schemas.openxmlformats.org/officeDocument/2006/relationships/image" Target="../media/image39.svm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wmf"/><Relationship Id="rId4" Type="http://schemas.openxmlformats.org/officeDocument/2006/relationships/image" Target="../media/image4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aglik.meleklermekani.com/ergenlik-nedir.html/ergenlik-nedi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066760" y="353520"/>
            <a:ext cx="7437600" cy="3194640"/>
            <a:chOff x="2066760" y="353520"/>
            <a:chExt cx="7437600" cy="3194640"/>
          </a:xfrm>
        </p:grpSpPr>
        <p:pic>
          <p:nvPicPr>
            <p:cNvPr id="3" name="Başlık 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066760" y="353880"/>
              <a:ext cx="7437600" cy="3194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2066760" y="353520"/>
              <a:ext cx="7437600" cy="31946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kutusu 4"/>
          <p:cNvSpPr txBox="1"/>
          <p:nvPr/>
        </p:nvSpPr>
        <p:spPr>
          <a:xfrm>
            <a:off x="2714760" y="4221000"/>
            <a:ext cx="5813280" cy="220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0" rIns="45720" bIns="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F9B639"/>
              </a:buClr>
              <a:buSzPct val="80000"/>
              <a:buFont typeface="Wingdings 2" pitchFamily="18"/>
              <a:buChar char=""/>
            </a:lvl2pPr>
            <a:lvl3pPr lvl="2">
              <a:buClr>
                <a:srgbClr val="F9B639"/>
              </a:buClr>
              <a:buSzPct val="60000"/>
              <a:buFont typeface="Wingdings" pitchFamily="2"/>
              <a:buChar char=""/>
            </a:lvl3pPr>
            <a:lvl4pPr lvl="3">
              <a:buClr>
                <a:srgbClr val="F9B639"/>
              </a:buClr>
              <a:buSzPct val="80000"/>
              <a:buFont typeface="Wingdings 2" pitchFamily="18"/>
              <a:buChar char=""/>
            </a:lvl4pPr>
            <a:lvl5pPr lvl="4">
              <a:buClr>
                <a:srgbClr val="F9B639"/>
              </a:buClr>
              <a:buSzPct val="70000"/>
              <a:buFont typeface="Wingdings" pitchFamily="2"/>
              <a:buChar char=""/>
            </a:lvl5pPr>
            <a:lvl6pPr lvl="5">
              <a:buClr>
                <a:srgbClr val="F9B639"/>
              </a:buClr>
              <a:buSzPct val="70000"/>
              <a:buFont typeface="Wingdings" pitchFamily="2"/>
              <a:buChar char=""/>
            </a:lvl6pPr>
            <a:lvl7pPr lvl="6">
              <a:buClr>
                <a:srgbClr val="F9B639"/>
              </a:buClr>
              <a:buSzPct val="70000"/>
              <a:buFont typeface="Wingdings" pitchFamily="2"/>
              <a:buChar char=""/>
            </a:lvl7pPr>
            <a:lvl8pPr lvl="7">
              <a:buClr>
                <a:srgbClr val="F9B639"/>
              </a:buClr>
              <a:buSzPct val="70000"/>
              <a:buFont typeface="Wingdings" pitchFamily="2"/>
              <a:buChar char=""/>
            </a:lvl8pPr>
            <a:lvl9pPr lvl="8">
              <a:buClr>
                <a:srgbClr val="F9B639"/>
              </a:buClr>
              <a:buSzPct val="70000"/>
              <a:buFont typeface="Wingdings" pitchFamily="2"/>
              <a:buChar char=""/>
            </a:lvl9pPr>
          </a:lstStyle>
          <a:p>
            <a:pPr marL="109440" marR="0" lvl="0" indent="0" algn="ctr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109440" algn="l"/>
                <a:tab pos="1023840" algn="l"/>
                <a:tab pos="1938240" algn="l"/>
                <a:tab pos="2852639" algn="l"/>
                <a:tab pos="3767040" algn="l"/>
                <a:tab pos="4681440" algn="l"/>
                <a:tab pos="5595839" algn="l"/>
                <a:tab pos="6510239" algn="l"/>
                <a:tab pos="7424640" algn="l"/>
                <a:tab pos="8339040" algn="l"/>
                <a:tab pos="9253440" algn="l"/>
                <a:tab pos="10167840" algn="l"/>
              </a:tabLst>
            </a:pPr>
            <a:endParaRPr lang="tr-TR" sz="4000" b="1" i="0" u="none" strike="noStrike" kern="1200" baseline="0">
              <a:ln>
                <a:noFill/>
              </a:ln>
              <a:solidFill>
                <a:srgbClr val="FFFF00"/>
              </a:solidFill>
              <a:latin typeface="Curlz MT" pitchFamily="82"/>
              <a:ea typeface="Microsoft YaHei" pitchFamily="2"/>
              <a:cs typeface="Mangal" pitchFamily="2"/>
            </a:endParaRPr>
          </a:p>
          <a:p>
            <a:pPr marL="109440" marR="0" lvl="0" indent="0" algn="ctr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109440" algn="l"/>
                <a:tab pos="1023840" algn="l"/>
                <a:tab pos="1938240" algn="l"/>
                <a:tab pos="2852639" algn="l"/>
                <a:tab pos="3767040" algn="l"/>
                <a:tab pos="4681440" algn="l"/>
                <a:tab pos="5595839" algn="l"/>
                <a:tab pos="6510239" algn="l"/>
                <a:tab pos="7424640" algn="l"/>
                <a:tab pos="8339040" algn="l"/>
                <a:tab pos="9253440" algn="l"/>
                <a:tab pos="10167840" algn="l"/>
              </a:tabLst>
            </a:pPr>
            <a:r>
              <a:rPr lang="tr-TR" sz="4000" b="1" i="0" u="none" strike="noStrike" kern="1200" baseline="0">
                <a:ln>
                  <a:noFill/>
                </a:ln>
                <a:solidFill>
                  <a:srgbClr val="FFFF00"/>
                </a:solidFill>
                <a:latin typeface="Curlz MT" pitchFamily="82"/>
                <a:ea typeface="Microsoft YaHei" pitchFamily="2"/>
                <a:cs typeface="Mangal" pitchFamily="2"/>
              </a:rPr>
              <a:t>(KIZLAR İÇİN)</a:t>
            </a:r>
          </a:p>
          <a:p>
            <a:pPr marL="109440" marR="0" lvl="0" indent="0" algn="r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109440" algn="l"/>
                <a:tab pos="1023840" algn="l"/>
                <a:tab pos="1938240" algn="l"/>
                <a:tab pos="2852639" algn="l"/>
                <a:tab pos="3767040" algn="l"/>
                <a:tab pos="4681440" algn="l"/>
                <a:tab pos="5595839" algn="l"/>
                <a:tab pos="6510239" algn="l"/>
                <a:tab pos="7424640" algn="l"/>
                <a:tab pos="8339040" algn="l"/>
                <a:tab pos="9253440" algn="l"/>
                <a:tab pos="10167840" algn="l"/>
              </a:tabLst>
            </a:pPr>
            <a:endParaRPr lang="tr-TR" sz="4000" b="1" i="0" u="none" strike="noStrike" kern="1200" baseline="0">
              <a:ln>
                <a:noFill/>
              </a:ln>
              <a:solidFill>
                <a:srgbClr val="FFFF00"/>
              </a:solidFill>
              <a:latin typeface="Curlz MT" pitchFamily="82"/>
              <a:ea typeface="Microsoft YaHei" pitchFamily="2"/>
              <a:cs typeface="Mangal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42920" y="357120"/>
            <a:ext cx="2500200" cy="2882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539640" y="304920"/>
            <a:ext cx="7488360" cy="2287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800" b="1" i="0" u="none" strike="noStrike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ERGENLER BOLCA SAKARLIK YAPAR ÇÜNKÜ…</a:t>
            </a:r>
          </a:p>
        </p:txBody>
      </p:sp>
      <p:sp>
        <p:nvSpPr>
          <p:cNvPr id="3" name="Dikdörtgen 1"/>
          <p:cNvSpPr/>
          <p:nvPr/>
        </p:nvSpPr>
        <p:spPr>
          <a:xfrm>
            <a:off x="755639" y="2612880"/>
            <a:ext cx="6840720" cy="3970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1800" b="1" i="0" u="none" strike="noStrike" baseline="0">
                <a:ln>
                  <a:noFill/>
                </a:ln>
                <a:solidFill>
                  <a:srgbClr val="003300"/>
                </a:solidFill>
                <a:latin typeface="Trebuchet MS" pitchFamily="34"/>
                <a:ea typeface="Microsoft YaHei" pitchFamily="2"/>
                <a:cs typeface="Mangal" pitchFamily="2"/>
              </a:rPr>
              <a:t> </a:t>
            </a:r>
          </a:p>
          <a:p>
            <a:pPr marL="0" marR="0" lvl="0" indent="0" algn="ctr" rtl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6000" b="1" i="0" u="none" strike="noStrike" baseline="0">
                <a:ln>
                  <a:noFill/>
                </a:ln>
                <a:solidFill>
                  <a:srgbClr val="C00000"/>
                </a:solidFill>
                <a:latin typeface="Trebuchet MS" pitchFamily="34"/>
                <a:ea typeface="Microsoft YaHei" pitchFamily="2"/>
                <a:cs typeface="Mangal" pitchFamily="2"/>
              </a:rPr>
              <a:t>HIZLI BÜYÜME VE UZAMA, KASLARIN UYGUN ŞEKİLDE ÇALIŞMASINI AKSATIR!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>
          <a:xfrm>
            <a:off x="457200" y="320040"/>
            <a:ext cx="723888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endParaRPr lang="tr-TR"/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>
          <a:xfrm>
            <a:off x="395280" y="475920"/>
            <a:ext cx="7300799" cy="5980320"/>
          </a:xfrm>
        </p:spPr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/>
            <a:r>
              <a:rPr lang="tr-TR"/>
              <a:t>Kas ve kemikler aynı hızda ve zamanda gelişmediğinden bedenin kontrol edilmesi güç olur.</a:t>
            </a:r>
          </a:p>
          <a:p>
            <a:pPr marL="0" lvl="0" indent="0" hangingPunct="1"/>
            <a:r>
              <a:rPr lang="tr-TR"/>
              <a:t>Büyümedeki çabukluk, vücut duruşuna etki eder.</a:t>
            </a:r>
          </a:p>
          <a:p>
            <a:pPr marL="0" lvl="0" indent="0" hangingPunct="1"/>
            <a:r>
              <a:rPr lang="tr-TR"/>
              <a:t>Boyunun uzaması sonucu, kambur bir vücut duruşu ortaya çıkabilir.</a:t>
            </a:r>
          </a:p>
          <a:p>
            <a:pPr marL="0" lvl="0" indent="0" hangingPunct="1"/>
            <a:endParaRPr lang="tr-TR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56000" y="3933720"/>
            <a:ext cx="3733560" cy="19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/>
          <p:nvPr/>
        </p:nvSpPr>
        <p:spPr>
          <a:xfrm>
            <a:off x="58320" y="981000"/>
            <a:ext cx="8044560" cy="18493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600" b="1" i="0" u="none" strike="noStrike" baseline="0">
                <a:ln>
                  <a:noFill/>
                </a:ln>
                <a:solidFill>
                  <a:srgbClr val="99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Microsoft YaHei" pitchFamily="2"/>
                <a:cs typeface="Mangal" pitchFamily="2"/>
              </a:rPr>
              <a:t>ERGENLİK DÖNEMİNDE FİZİKSEL</a:t>
            </a:r>
          </a:p>
          <a:p>
            <a:pPr marL="0" marR="0" lvl="0" indent="0" algn="ctr" rtl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600" b="1" i="0" u="none" strike="noStrike" baseline="0">
                <a:ln>
                  <a:noFill/>
                </a:ln>
                <a:solidFill>
                  <a:srgbClr val="99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Microsoft YaHei" pitchFamily="2"/>
                <a:cs typeface="Mangal" pitchFamily="2"/>
              </a:rPr>
              <a:t>DEĞİŞİMLER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01800" y="3573360"/>
            <a:ext cx="3635640" cy="241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>
          <a:xfrm>
            <a:off x="457200" y="320040"/>
            <a:ext cx="723888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endParaRPr lang="tr-TR"/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>
          <a:xfrm>
            <a:off x="755280" y="549360"/>
            <a:ext cx="6940440" cy="5907240"/>
          </a:xfrm>
        </p:spPr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algn="ctr" hangingPunct="1">
              <a:buNone/>
            </a:pPr>
            <a:r>
              <a:rPr lang="tr-TR" sz="3200"/>
              <a:t>Kız ve erkek çocukların beden yapısındaki gelişmeler ayrı ayrı incelenir. Çünkü gelişim kız ve erkeklerde farklıdır.</a:t>
            </a:r>
          </a:p>
          <a:p>
            <a:pPr marL="0" lvl="0" indent="0" hangingPunct="1">
              <a:buNone/>
            </a:pPr>
            <a:endParaRPr lang="tr-TR" sz="320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92359" y="3213000"/>
            <a:ext cx="1905120" cy="285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12760" y="317160"/>
            <a:ext cx="7493040" cy="1151280"/>
            <a:chOff x="212760" y="317160"/>
            <a:chExt cx="7493040" cy="1151280"/>
          </a:xfrm>
        </p:grpSpPr>
        <p:pic>
          <p:nvPicPr>
            <p:cNvPr id="3" name="Başlık 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12760" y="317520"/>
              <a:ext cx="7493040" cy="1150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212760" y="317160"/>
              <a:ext cx="7493040" cy="11512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Yer Tutucusu 4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/>
            <a:r>
              <a:rPr lang="tr-TR" sz="3200"/>
              <a:t>Ergenliğe giriş yaşı 10-12 yaşları arasındadır.</a:t>
            </a:r>
          </a:p>
          <a:p>
            <a:pPr marL="0" lvl="0" indent="0" hangingPunct="1"/>
            <a:r>
              <a:rPr lang="tr-TR" sz="3200"/>
              <a:t>16-18 yaşlarına kadar boy uzaması devam eder.</a:t>
            </a:r>
          </a:p>
          <a:p>
            <a:pPr marL="0" lvl="0" indent="0" hangingPunct="1"/>
            <a:r>
              <a:rPr lang="tr-TR" sz="3200"/>
              <a:t>Kilo alımı söz konusudur.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36000" y="3452759"/>
            <a:ext cx="990360" cy="2924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067440" y="4537080"/>
            <a:ext cx="628560" cy="185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19240" y="182160"/>
            <a:ext cx="7486560" cy="951480"/>
            <a:chOff x="219240" y="182160"/>
            <a:chExt cx="7486560" cy="951480"/>
          </a:xfrm>
        </p:grpSpPr>
        <p:pic>
          <p:nvPicPr>
            <p:cNvPr id="3" name="Başlık 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19240" y="182520"/>
              <a:ext cx="7486560" cy="951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219240" y="182160"/>
              <a:ext cx="7486560" cy="9514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Yer Tutucusu 4"/>
          <p:cNvSpPr txBox="1">
            <a:spLocks noGrp="1"/>
          </p:cNvSpPr>
          <p:nvPr>
            <p:ph type="body" idx="4294967295"/>
          </p:nvPr>
        </p:nvSpPr>
        <p:spPr>
          <a:xfrm>
            <a:off x="324000" y="1196640"/>
            <a:ext cx="7372079" cy="6032160"/>
          </a:xfrm>
        </p:spPr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/>
            <a:r>
              <a:rPr lang="tr-TR" sz="2800"/>
              <a:t>Kızlarda ergenlik göğüslerin büyümesi ile başlar.</a:t>
            </a:r>
          </a:p>
          <a:p>
            <a:pPr marL="0" lvl="0" indent="0" hangingPunct="1">
              <a:buClr>
                <a:srgbClr val="3333CC"/>
              </a:buClr>
            </a:pPr>
            <a:r>
              <a:rPr lang="tr-TR" sz="2800"/>
              <a:t>Kalçalar genişler, bel daralır.</a:t>
            </a:r>
          </a:p>
          <a:p>
            <a:pPr marL="0" lvl="0" indent="0" hangingPunct="1">
              <a:buClr>
                <a:srgbClr val="3333CC"/>
              </a:buClr>
            </a:pPr>
            <a:r>
              <a:rPr lang="tr-TR" sz="2800"/>
              <a:t>Karın ve bacak bölgelerinde de yağ depolanmaya başlar.</a:t>
            </a:r>
          </a:p>
          <a:p>
            <a:pPr marL="0" lvl="0" indent="0" hangingPunct="1"/>
            <a:r>
              <a:rPr lang="tr-TR" sz="2800"/>
              <a:t>Kollar, bacaklar, eller ve ayaklar vücudun geri kalan kısımlarına göre daha hızlı büyür. Bu organlar daha uzun olabilir.</a:t>
            </a:r>
          </a:p>
          <a:p>
            <a:pPr marL="0" lvl="0" indent="0" hangingPunct="1"/>
            <a:r>
              <a:rPr lang="tr-TR" sz="2800"/>
              <a:t>Vücudun diğer bölümlerinin kol ve bacakların boyutunu yakalaması zaman alabilir.</a:t>
            </a:r>
          </a:p>
          <a:p>
            <a:pPr marL="0" lvl="0" indent="0" hangingPunct="1">
              <a:buNone/>
            </a:pPr>
            <a:endParaRPr lang="tr-TR"/>
          </a:p>
          <a:p>
            <a:pPr marL="0" lvl="0" indent="0" hangingPunct="1">
              <a:buNone/>
            </a:pPr>
            <a:endParaRPr lang="tr-TR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36000" y="1397160"/>
            <a:ext cx="1749240" cy="41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85840" y="317160"/>
            <a:ext cx="7419960" cy="1151280"/>
            <a:chOff x="285840" y="317160"/>
            <a:chExt cx="7419960" cy="1151280"/>
          </a:xfrm>
        </p:grpSpPr>
        <p:pic>
          <p:nvPicPr>
            <p:cNvPr id="3" name="Başlık 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85840" y="317520"/>
              <a:ext cx="7419960" cy="1150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285840" y="317160"/>
              <a:ext cx="7419960" cy="11512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Yer Tutucusu 4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/>
              <a:buChar char=""/>
            </a:pPr>
            <a:r>
              <a:rPr lang="tr-TR" sz="3200"/>
              <a:t>Ergenlik döneminin değişikliklerden biri de, hipofiz bezinin salgıları ile başlayan koltuk altı ve </a:t>
            </a:r>
            <a:r>
              <a:rPr lang="tr-TR" sz="3200">
                <a:latin typeface="Lucida Sans Unicode" pitchFamily="34"/>
              </a:rPr>
              <a:t>üreme organı bölgesindeki tüylenmedir.</a:t>
            </a:r>
          </a:p>
          <a:p>
            <a:pPr marL="0" lvl="0" indent="0" hangingPunct="1">
              <a:buNone/>
            </a:pPr>
            <a:endParaRPr lang="tr-TR" sz="3200">
              <a:latin typeface="Lucida Sans Unicode" pitchFamily="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95640" y="4076640"/>
            <a:ext cx="1584360" cy="205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932360" y="4149719"/>
            <a:ext cx="1584360" cy="219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91960" y="542520"/>
            <a:ext cx="7419960" cy="1157760"/>
            <a:chOff x="291960" y="542520"/>
            <a:chExt cx="7419960" cy="1157760"/>
          </a:xfrm>
        </p:grpSpPr>
        <p:pic>
          <p:nvPicPr>
            <p:cNvPr id="3" name="Başlık 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91960" y="542880"/>
              <a:ext cx="7419960" cy="1157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291960" y="542520"/>
              <a:ext cx="7419960" cy="11577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Yer Tutucusu 4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buFont typeface="Wingdings" pitchFamily="2"/>
              <a:buChar char=""/>
            </a:pPr>
            <a:r>
              <a:rPr lang="tr-TR" sz="2800"/>
              <a:t>Bu dönemde koltuk altı ve vücudun diğer yerlerinde ter bezleri çocukluk döneminden daha fazla çalışır.</a:t>
            </a:r>
          </a:p>
          <a:p>
            <a:pPr marL="0" lvl="0" indent="0" hangingPunct="1">
              <a:buFont typeface="Wingdings" pitchFamily="2"/>
              <a:buChar char=""/>
            </a:pPr>
            <a:r>
              <a:rPr lang="tr-TR" sz="2800"/>
              <a:t>Sık terleme sonucu ortaya çıkan kirlilik ve kokuyu önlemek için vücut temizliğine dikkat etmek gerekir.</a:t>
            </a:r>
          </a:p>
          <a:p>
            <a:pPr marL="0" lvl="0" indent="0" hangingPunct="1">
              <a:buNone/>
            </a:pPr>
            <a:endParaRPr lang="tr-TR" sz="280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70560" y="4305240"/>
            <a:ext cx="1720800" cy="1736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85840" y="317160"/>
            <a:ext cx="7419960" cy="1151280"/>
            <a:chOff x="285840" y="317160"/>
            <a:chExt cx="7419960" cy="1151280"/>
          </a:xfrm>
        </p:grpSpPr>
        <p:pic>
          <p:nvPicPr>
            <p:cNvPr id="3" name="Başlık 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85840" y="317520"/>
              <a:ext cx="7419960" cy="1150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285840" y="317160"/>
              <a:ext cx="7419960" cy="11512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Yer Tutucusu 4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buClr>
                <a:srgbClr val="3333CC"/>
              </a:buClr>
            </a:pPr>
            <a:r>
              <a:rPr lang="tr-TR" sz="2800"/>
              <a:t>Derideki yağ bezlerinin fazla çalışması sonucu salgılanan yağlar, bez kanallarını tıkar ve yüzde siyah noktalar oluşturur. Yağ birikimi de ergenlik sivilcelerini meydana getirir.</a:t>
            </a:r>
          </a:p>
          <a:p>
            <a:pPr marL="0" lvl="0" indent="0" hangingPunct="1">
              <a:buNone/>
            </a:pPr>
            <a:endParaRPr lang="tr-TR" sz="280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27640" y="3789360"/>
            <a:ext cx="2666880" cy="178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450720" y="29880"/>
            <a:ext cx="7255080" cy="1438559"/>
            <a:chOff x="450720" y="29880"/>
            <a:chExt cx="7255080" cy="1438559"/>
          </a:xfrm>
        </p:grpSpPr>
        <p:pic>
          <p:nvPicPr>
            <p:cNvPr id="3" name="Başlık 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50720" y="30240"/>
              <a:ext cx="7255080" cy="1438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450720" y="29880"/>
              <a:ext cx="7255080" cy="143855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Yer Tutucusu 4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/>
            <a:r>
              <a:rPr lang="tr-TR" sz="2800"/>
              <a:t>Yaklaşık her 28 günlük dönemde kadınların yumurtalıklardan bir yumurtacık, yumurtalık kanalına bırakılır.</a:t>
            </a:r>
          </a:p>
          <a:p>
            <a:pPr marL="0" lvl="0" indent="0" hangingPunct="1"/>
            <a:r>
              <a:rPr lang="tr-TR" sz="2800"/>
              <a:t>Kadın üreme organı içinde yumurtlama için oluşan dokular aylık düzenli olarak vücuttan dışarı atılır. Bu olay adet kanaması şeklinde adlandırılır.</a:t>
            </a:r>
          </a:p>
          <a:p>
            <a:pPr marL="0" lvl="0" indent="0" hangingPunct="1"/>
            <a:endParaRPr lang="tr-TR" sz="280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16360" y="4681440"/>
            <a:ext cx="2932200" cy="217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884159" y="207720"/>
            <a:ext cx="8064719" cy="1474920"/>
            <a:chOff x="884159" y="207720"/>
            <a:chExt cx="8064719" cy="1474920"/>
          </a:xfrm>
        </p:grpSpPr>
        <p:pic>
          <p:nvPicPr>
            <p:cNvPr id="3" name="Rectangle 2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884159" y="208080"/>
              <a:ext cx="8064719" cy="1474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884159" y="207720"/>
              <a:ext cx="8064719" cy="147491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Yer Tutucusu 4"/>
          <p:cNvSpPr txBox="1">
            <a:spLocks noGrp="1"/>
          </p:cNvSpPr>
          <p:nvPr>
            <p:ph type="body" idx="4294967295"/>
          </p:nvPr>
        </p:nvSpPr>
        <p:spPr>
          <a:xfrm>
            <a:off x="3499920" y="1000080"/>
            <a:ext cx="4714920" cy="5144040"/>
          </a:xfrm>
        </p:spPr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kern="1200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lnSpc>
                <a:spcPct val="80000"/>
              </a:lnSpc>
            </a:pPr>
            <a:r>
              <a:rPr lang="tr-TR" sz="2800"/>
              <a:t>Ergenlik, çocuklukla yetişkinlik arasında kalan bir “ara dönemdir”.</a:t>
            </a:r>
          </a:p>
          <a:p>
            <a:pPr lvl="0" hangingPunct="1">
              <a:lnSpc>
                <a:spcPct val="80000"/>
              </a:lnSpc>
              <a:buNone/>
            </a:pPr>
            <a:endParaRPr lang="tr-TR" sz="2800"/>
          </a:p>
          <a:p>
            <a:pPr marL="0" lvl="0" indent="0" hangingPunct="1">
              <a:lnSpc>
                <a:spcPct val="80000"/>
              </a:lnSpc>
              <a:buClr>
                <a:srgbClr val="2DA2BF"/>
              </a:buClr>
            </a:pPr>
            <a:r>
              <a:rPr lang="tr-TR" sz="2800"/>
              <a:t>Buluğ (ön ergenlik) ergenliğin başlarındaki gelişme dönemidir.</a:t>
            </a:r>
          </a:p>
          <a:p>
            <a:pPr marL="0" lvl="0" indent="0" hangingPunct="1">
              <a:lnSpc>
                <a:spcPct val="80000"/>
              </a:lnSpc>
              <a:buClr>
                <a:srgbClr val="2DA2BF"/>
              </a:buClr>
            </a:pPr>
            <a:endParaRPr lang="tr-TR" sz="2800"/>
          </a:p>
          <a:p>
            <a:pPr marL="0" lvl="0" indent="0" hangingPunct="1">
              <a:lnSpc>
                <a:spcPct val="80000"/>
              </a:lnSpc>
            </a:pPr>
            <a:r>
              <a:rPr lang="tr-TR" sz="2800"/>
              <a:t>Ergenlik, buluğla başlar ve bedenin büyümesinin sona ermesi ile biter.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42920" y="1928879"/>
            <a:ext cx="3251159" cy="232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12760" y="317160"/>
            <a:ext cx="7493040" cy="1151280"/>
            <a:chOff x="212760" y="317160"/>
            <a:chExt cx="7493040" cy="1151280"/>
          </a:xfrm>
        </p:grpSpPr>
        <p:pic>
          <p:nvPicPr>
            <p:cNvPr id="3" name="Başlık 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12760" y="317520"/>
              <a:ext cx="7493040" cy="1150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212760" y="317160"/>
              <a:ext cx="7493040" cy="11512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Yer Tutucusu 4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/>
            <a:r>
              <a:rPr lang="tr-TR" sz="2800"/>
              <a:t>10-16 yaşları arasında başlar.</a:t>
            </a:r>
          </a:p>
          <a:p>
            <a:pPr marL="0" lvl="0" indent="0" hangingPunct="1"/>
            <a:r>
              <a:rPr lang="tr-TR" sz="2800"/>
              <a:t>Bu kanama dönemi ortalama olarak 6 gün devam eder.</a:t>
            </a:r>
          </a:p>
          <a:p>
            <a:pPr marL="0" lvl="0" indent="0" hangingPunct="1">
              <a:buClr>
                <a:srgbClr val="3333CC"/>
              </a:buClr>
            </a:pPr>
            <a:r>
              <a:rPr lang="tr-TR" sz="2800"/>
              <a:t>Kızlar bu sırada hassas ve sinirli olabilirler.</a:t>
            </a:r>
          </a:p>
          <a:p>
            <a:pPr marL="0" lvl="0" indent="0" hangingPunct="1">
              <a:lnSpc>
                <a:spcPct val="90000"/>
              </a:lnSpc>
            </a:pPr>
            <a:r>
              <a:rPr lang="tr-TR" sz="2800"/>
              <a:t>İlk yıllarda bu kanama düzensizdir.</a:t>
            </a:r>
          </a:p>
          <a:p>
            <a:pPr marL="0" lvl="0" indent="0" hangingPunct="1">
              <a:lnSpc>
                <a:spcPct val="90000"/>
              </a:lnSpc>
            </a:pPr>
            <a:r>
              <a:rPr lang="tr-TR" sz="2800"/>
              <a:t>Bir süre sonra  kanamalar düzene</a:t>
            </a:r>
          </a:p>
          <a:p>
            <a:pPr lvl="0" hangingPunct="1">
              <a:lnSpc>
                <a:spcPct val="90000"/>
              </a:lnSpc>
              <a:buNone/>
            </a:pPr>
            <a:r>
              <a:rPr lang="tr-TR" sz="2800"/>
              <a:t>(28-35 günde bir) girecektir.</a:t>
            </a:r>
          </a:p>
          <a:p>
            <a:pPr lvl="0" hangingPunct="1">
              <a:lnSpc>
                <a:spcPct val="90000"/>
              </a:lnSpc>
              <a:buNone/>
            </a:pPr>
            <a:endParaRPr lang="tr-TR" sz="2400">
              <a:solidFill>
                <a:srgbClr val="B13F9A"/>
              </a:solidFill>
            </a:endParaRPr>
          </a:p>
          <a:p>
            <a:pPr marL="0" lvl="0" indent="0" hangingPunct="1">
              <a:buNone/>
            </a:pPr>
            <a:endParaRPr lang="tr-TR" sz="2400">
              <a:solidFill>
                <a:srgbClr val="B13F9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450720" y="317160"/>
            <a:ext cx="7255080" cy="1151280"/>
            <a:chOff x="450720" y="317160"/>
            <a:chExt cx="7255080" cy="1151280"/>
          </a:xfrm>
        </p:grpSpPr>
        <p:pic>
          <p:nvPicPr>
            <p:cNvPr id="3" name="Başlık 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50720" y="317520"/>
              <a:ext cx="7255080" cy="1150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450720" y="317160"/>
              <a:ext cx="7255080" cy="11512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Yer Tutucusu 4"/>
          <p:cNvSpPr txBox="1">
            <a:spLocks noGrp="1"/>
          </p:cNvSpPr>
          <p:nvPr>
            <p:ph type="body" idx="4294967295"/>
          </p:nvPr>
        </p:nvSpPr>
        <p:spPr>
          <a:xfrm>
            <a:off x="395280" y="620640"/>
            <a:ext cx="7300799" cy="5835960"/>
          </a:xfrm>
        </p:spPr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/>
            <a:r>
              <a:rPr lang="tr-TR" sz="3600" b="1">
                <a:solidFill>
                  <a:srgbClr val="FF0000"/>
                </a:solidFill>
              </a:rPr>
              <a:t>Adet döneminde hijyenik ped kullanılır.</a:t>
            </a:r>
          </a:p>
          <a:p>
            <a:pPr marL="0" lvl="0" indent="0" hangingPunct="1"/>
            <a:r>
              <a:rPr lang="tr-TR" sz="3600" b="1">
                <a:solidFill>
                  <a:srgbClr val="FF0000"/>
                </a:solidFill>
              </a:rPr>
              <a:t>Kullanılan her pedin 2-3 saat kadar süre geçtikten sonra mutlaka değiştirilmesi gereklidir!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44440" y="291600"/>
            <a:ext cx="7461360" cy="1176840"/>
            <a:chOff x="244440" y="291600"/>
            <a:chExt cx="7461360" cy="1176840"/>
          </a:xfrm>
        </p:grpSpPr>
        <p:pic>
          <p:nvPicPr>
            <p:cNvPr id="3" name="Başlık 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44440" y="291960"/>
              <a:ext cx="7461360" cy="11764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244440" y="291600"/>
              <a:ext cx="7461360" cy="11768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Yer Tutucusu 4"/>
          <p:cNvSpPr txBox="1">
            <a:spLocks noGrp="1"/>
          </p:cNvSpPr>
          <p:nvPr>
            <p:ph type="body" idx="4294967295"/>
          </p:nvPr>
        </p:nvSpPr>
        <p:spPr>
          <a:xfrm>
            <a:off x="468000" y="1382400"/>
            <a:ext cx="7227720" cy="5475600"/>
          </a:xfrm>
        </p:spPr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spcBef>
                <a:spcPts val="0"/>
              </a:spcBef>
              <a:buClr>
                <a:srgbClr val="FF0000"/>
              </a:buClr>
              <a:buFont typeface="Wingdings" pitchFamily="2"/>
              <a:buChar char=""/>
            </a:pPr>
            <a:r>
              <a:rPr lang="tr-TR" sz="2400" b="1">
                <a:solidFill>
                  <a:srgbClr val="FF0000"/>
                </a:solidFill>
                <a:latin typeface="Comic Sans MS" pitchFamily="66"/>
              </a:rPr>
              <a:t>Adet kanamaları sırasında rahatsızlık ve ağrı duyma yaygındır. Bu ağrı, genellikle karnın alt kısmında olur.</a:t>
            </a:r>
          </a:p>
          <a:p>
            <a:pPr marL="0" lvl="0" indent="0" hangingPunct="1">
              <a:spcBef>
                <a:spcPts val="0"/>
              </a:spcBef>
              <a:buClr>
                <a:srgbClr val="FF0000"/>
              </a:buClr>
              <a:buFont typeface="Wingdings" pitchFamily="2"/>
              <a:buChar char=""/>
            </a:pPr>
            <a:r>
              <a:rPr lang="tr-TR" sz="2400" b="1">
                <a:solidFill>
                  <a:srgbClr val="FF0000"/>
                </a:solidFill>
                <a:latin typeface="Comic Sans MS" pitchFamily="66"/>
              </a:rPr>
              <a:t>Ağrı bazen sürekli bir sancı, bazen de bir ağırlık duygusu şeklinde olabilir.</a:t>
            </a:r>
          </a:p>
          <a:p>
            <a:pPr marL="0" lvl="0" indent="0" hangingPunct="1">
              <a:spcBef>
                <a:spcPts val="0"/>
              </a:spcBef>
              <a:buClr>
                <a:srgbClr val="FF0000"/>
              </a:buClr>
              <a:buFont typeface="Wingdings" pitchFamily="2"/>
              <a:buChar char=""/>
            </a:pPr>
            <a:r>
              <a:rPr lang="tr-TR" sz="2400" b="1">
                <a:solidFill>
                  <a:srgbClr val="FF0000"/>
                </a:solidFill>
                <a:latin typeface="Comic Sans MS" pitchFamily="66"/>
              </a:rPr>
              <a:t>Adet döneminde salgılanan bir madde (prostaglandin) karnımızda kasılmalara neden olur.</a:t>
            </a:r>
          </a:p>
          <a:p>
            <a:pPr marL="0" lvl="0" indent="0" hangingPunct="1">
              <a:spcBef>
                <a:spcPts val="0"/>
              </a:spcBef>
              <a:buClr>
                <a:srgbClr val="FF0000"/>
              </a:buClr>
              <a:buFont typeface="Wingdings" pitchFamily="2"/>
              <a:buChar char=""/>
            </a:pPr>
            <a:r>
              <a:rPr lang="tr-TR" sz="2400" b="1">
                <a:solidFill>
                  <a:srgbClr val="FF0000"/>
                </a:solidFill>
                <a:latin typeface="Comic Sans MS" pitchFamily="66"/>
              </a:rPr>
              <a:t>Bu kasılmalar sayesinde dokuların</a:t>
            </a:r>
          </a:p>
          <a:p>
            <a:pPr lvl="0" hangingPunct="1">
              <a:spcBef>
                <a:spcPts val="0"/>
              </a:spcBef>
              <a:buNone/>
            </a:pPr>
            <a:r>
              <a:rPr lang="tr-TR" sz="2400" b="1">
                <a:solidFill>
                  <a:srgbClr val="FF0000"/>
                </a:solidFill>
                <a:latin typeface="Comic Sans MS" pitchFamily="66"/>
              </a:rPr>
              <a:t>dışarı atılması gerçekleşir.</a:t>
            </a:r>
          </a:p>
          <a:p>
            <a:pPr marL="0" lvl="0" indent="0" hangingPunct="1">
              <a:spcBef>
                <a:spcPts val="0"/>
              </a:spcBef>
              <a:buClr>
                <a:srgbClr val="FF0000"/>
              </a:buClr>
              <a:buFont typeface="Wingdings" pitchFamily="2"/>
              <a:buChar char=""/>
            </a:pPr>
            <a:r>
              <a:rPr lang="tr-TR" sz="2400" b="1">
                <a:solidFill>
                  <a:srgbClr val="FF0000"/>
                </a:solidFill>
                <a:latin typeface="Comic Sans MS" pitchFamily="66"/>
              </a:rPr>
              <a:t>Bu olay nedeni ile ağrı hissederiz. </a:t>
            </a:r>
            <a:r>
              <a:rPr lang="tr-TR" sz="2400">
                <a:solidFill>
                  <a:srgbClr val="FFFFFF"/>
                </a:solidFill>
                <a:latin typeface="Times New Roman" pitchFamily="18"/>
              </a:rPr>
              <a:t>dışarı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44440" y="328320"/>
            <a:ext cx="7809120" cy="1470240"/>
            <a:chOff x="244440" y="328320"/>
            <a:chExt cx="7809120" cy="1470240"/>
          </a:xfrm>
        </p:grpSpPr>
        <p:pic>
          <p:nvPicPr>
            <p:cNvPr id="3" name="Başlık 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44440" y="328680"/>
              <a:ext cx="7809120" cy="1469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244440" y="328320"/>
              <a:ext cx="7809120" cy="147023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Yer Tutucusu 4"/>
          <p:cNvSpPr txBox="1">
            <a:spLocks noGrp="1"/>
          </p:cNvSpPr>
          <p:nvPr>
            <p:ph type="body" idx="4294967295"/>
          </p:nvPr>
        </p:nvSpPr>
        <p:spPr>
          <a:xfrm>
            <a:off x="394920" y="1916279"/>
            <a:ext cx="8559720" cy="4216680"/>
          </a:xfrm>
        </p:spPr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spcBef>
                <a:spcPts val="0"/>
              </a:spcBef>
              <a:buClr>
                <a:srgbClr val="FF0000"/>
              </a:buClr>
              <a:buFont typeface="Arial Black" pitchFamily="34"/>
              <a:buChar char="-"/>
            </a:pPr>
            <a:r>
              <a:rPr lang="tr-TR" sz="300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Egzersiz</a:t>
            </a:r>
          </a:p>
          <a:p>
            <a:pPr marL="0" lvl="0" indent="0" hangingPunct="1">
              <a:spcBef>
                <a:spcPts val="0"/>
              </a:spcBef>
              <a:buClr>
                <a:srgbClr val="FF0000"/>
              </a:buClr>
              <a:buFont typeface="Arial Black" pitchFamily="34"/>
              <a:buChar char="-"/>
            </a:pPr>
            <a:r>
              <a:rPr lang="tr-TR" sz="300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Ilık duş</a:t>
            </a:r>
          </a:p>
          <a:p>
            <a:pPr marL="0" lvl="0" indent="0" hangingPunct="1">
              <a:spcBef>
                <a:spcPts val="0"/>
              </a:spcBef>
              <a:buClr>
                <a:srgbClr val="FF0000"/>
              </a:buClr>
              <a:buFont typeface="Arial Black" pitchFamily="34"/>
              <a:buChar char="-"/>
            </a:pPr>
            <a:r>
              <a:rPr lang="tr-TR" sz="300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Ayaklara sıcak su</a:t>
            </a:r>
          </a:p>
          <a:p>
            <a:pPr marL="0" lvl="0" indent="0" hangingPunct="1">
              <a:spcBef>
                <a:spcPts val="0"/>
              </a:spcBef>
              <a:buNone/>
            </a:pPr>
            <a:r>
              <a:rPr lang="tr-TR" sz="300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torbası</a:t>
            </a:r>
          </a:p>
          <a:p>
            <a:pPr marL="0" lvl="0" indent="0" hangingPunct="1">
              <a:spcBef>
                <a:spcPts val="0"/>
              </a:spcBef>
              <a:buClr>
                <a:srgbClr val="FF0000"/>
              </a:buClr>
              <a:buFont typeface="Arial Black" pitchFamily="34"/>
              <a:buChar char="-"/>
            </a:pPr>
            <a:r>
              <a:rPr lang="tr-TR" sz="300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Normal gündelik</a:t>
            </a:r>
          </a:p>
          <a:p>
            <a:pPr marL="0" lvl="0" indent="0" hangingPunct="1">
              <a:spcBef>
                <a:spcPts val="0"/>
              </a:spcBef>
              <a:buNone/>
            </a:pPr>
            <a:r>
              <a:rPr lang="tr-TR" sz="300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 Black" pitchFamily="34"/>
              </a:rPr>
              <a:t>etkinliklere devam</a:t>
            </a:r>
          </a:p>
          <a:p>
            <a:pPr marL="0" lvl="0" indent="0" hangingPunct="1">
              <a:spcBef>
                <a:spcPts val="0"/>
              </a:spcBef>
              <a:buNone/>
            </a:pPr>
            <a:endParaRPr lang="tr-TR" sz="300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</a:endParaRPr>
          </a:p>
          <a:p>
            <a:pPr marL="0" lvl="0" indent="0" hangingPunct="1">
              <a:buNone/>
            </a:pPr>
            <a:endParaRPr lang="tr-TR" sz="3000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Arial Black" pitchFamily="34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14800" y="1557359"/>
            <a:ext cx="4114800" cy="40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450720" y="231480"/>
            <a:ext cx="7255080" cy="1236959"/>
            <a:chOff x="450720" y="231480"/>
            <a:chExt cx="7255080" cy="1236959"/>
          </a:xfrm>
        </p:grpSpPr>
        <p:pic>
          <p:nvPicPr>
            <p:cNvPr id="3" name="Başlık 6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50720" y="231840"/>
              <a:ext cx="7255080" cy="1236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450720" y="231480"/>
              <a:ext cx="7255080" cy="123695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Yer Tutucusu 4"/>
          <p:cNvSpPr txBox="1">
            <a:spLocks noGrp="1"/>
          </p:cNvSpPr>
          <p:nvPr>
            <p:ph type="body" idx="4294967295"/>
          </p:nvPr>
        </p:nvSpPr>
        <p:spPr>
          <a:xfrm>
            <a:off x="456839" y="1628280"/>
            <a:ext cx="3754440" cy="4858560"/>
          </a:xfrm>
        </p:spPr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lnSpc>
                <a:spcPct val="90000"/>
              </a:lnSpc>
              <a:buNone/>
            </a:pPr>
            <a:r>
              <a:rPr lang="tr-TR" sz="3200">
                <a:solidFill>
                  <a:srgbClr val="FF33CC"/>
                </a:solidFill>
              </a:rPr>
              <a:t>11-12 Yaş</a:t>
            </a:r>
          </a:p>
          <a:p>
            <a:pPr marL="0" lvl="0" indent="0" hangingPunct="1">
              <a:lnSpc>
                <a:spcPct val="90000"/>
              </a:lnSpc>
              <a:buFont typeface="Arial" pitchFamily="34"/>
              <a:buChar char="•"/>
            </a:pPr>
            <a:r>
              <a:rPr lang="tr-TR" sz="2400" b="1">
                <a:solidFill>
                  <a:srgbClr val="002060"/>
                </a:solidFill>
                <a:latin typeface="Comic Sans MS" pitchFamily="66"/>
              </a:rPr>
              <a:t>Ön ergenlik başlar. Göğüsler çıkar, uçları belirginleşir.</a:t>
            </a:r>
          </a:p>
          <a:p>
            <a:pPr marL="0" lvl="0" indent="0" hangingPunct="1">
              <a:lnSpc>
                <a:spcPct val="90000"/>
              </a:lnSpc>
              <a:buFont typeface="Arial" pitchFamily="34"/>
              <a:buChar char="•"/>
            </a:pPr>
            <a:r>
              <a:rPr lang="tr-TR" sz="2400" b="1">
                <a:solidFill>
                  <a:srgbClr val="002060"/>
                </a:solidFill>
                <a:latin typeface="Comic Sans MS" pitchFamily="66"/>
              </a:rPr>
              <a:t>Koltuk altınızda ve cinsel organınızın etrafında tüyler çıkmaya başlar</a:t>
            </a:r>
          </a:p>
          <a:p>
            <a:pPr marL="0" lvl="0" indent="0" hangingPunct="1">
              <a:lnSpc>
                <a:spcPct val="90000"/>
              </a:lnSpc>
              <a:buFont typeface="Arial" pitchFamily="34"/>
              <a:buChar char="•"/>
            </a:pPr>
            <a:r>
              <a:rPr lang="tr-TR" sz="2400" b="1">
                <a:solidFill>
                  <a:srgbClr val="002060"/>
                </a:solidFill>
                <a:latin typeface="Comic Sans MS" pitchFamily="66"/>
              </a:rPr>
              <a:t>Kalçalarınız hafifçe genişler.</a:t>
            </a:r>
          </a:p>
          <a:p>
            <a:pPr marL="0" lvl="0" indent="0" hangingPunct="1">
              <a:lnSpc>
                <a:spcPct val="90000"/>
              </a:lnSpc>
              <a:buFont typeface="Arial" pitchFamily="34"/>
              <a:buChar char="•"/>
            </a:pPr>
            <a:r>
              <a:rPr lang="tr-TR" sz="2400" b="1">
                <a:solidFill>
                  <a:srgbClr val="002060"/>
                </a:solidFill>
                <a:latin typeface="Comic Sans MS" pitchFamily="66"/>
              </a:rPr>
              <a:t>Aylık kanamalarınız başlayabilir.</a:t>
            </a:r>
          </a:p>
          <a:p>
            <a:pPr marL="0" lvl="0" indent="0" hangingPunct="1">
              <a:lnSpc>
                <a:spcPct val="90000"/>
              </a:lnSpc>
              <a:buNone/>
            </a:pPr>
            <a:endParaRPr lang="tr-TR" sz="2400" b="1">
              <a:solidFill>
                <a:srgbClr val="002060"/>
              </a:solidFill>
              <a:latin typeface="Comic Sans MS" pitchFamily="66"/>
            </a:endParaRPr>
          </a:p>
        </p:txBody>
      </p:sp>
      <p:sp>
        <p:nvSpPr>
          <p:cNvPr id="6" name="Metin Yer Tutucusu 5"/>
          <p:cNvSpPr txBox="1">
            <a:spLocks noGrp="1"/>
          </p:cNvSpPr>
          <p:nvPr>
            <p:ph type="body" idx="4294967295"/>
          </p:nvPr>
        </p:nvSpPr>
        <p:spPr>
          <a:xfrm>
            <a:off x="4177800" y="1556999"/>
            <a:ext cx="3922920" cy="4569120"/>
          </a:xfrm>
        </p:spPr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lvl="0" hangingPunct="1">
              <a:lnSpc>
                <a:spcPct val="90000"/>
              </a:lnSpc>
              <a:buNone/>
            </a:pPr>
            <a:r>
              <a:rPr lang="tr-TR" sz="3200">
                <a:solidFill>
                  <a:srgbClr val="FF33CC"/>
                </a:solidFill>
              </a:rPr>
              <a:t> 13-14 Yaş</a:t>
            </a:r>
          </a:p>
          <a:p>
            <a:pPr marL="0" lvl="0" indent="0" hangingPunct="1">
              <a:lnSpc>
                <a:spcPct val="90000"/>
              </a:lnSpc>
              <a:buFont typeface="Arial" pitchFamily="34"/>
              <a:buChar char="•"/>
            </a:pPr>
            <a:r>
              <a:rPr lang="tr-TR" sz="2400" b="1">
                <a:solidFill>
                  <a:srgbClr val="002060"/>
                </a:solidFill>
                <a:latin typeface="Comic Sans MS" pitchFamily="66"/>
              </a:rPr>
              <a:t>Bu yaşlarda aylık kanamalarınız düzene girer.</a:t>
            </a:r>
          </a:p>
          <a:p>
            <a:pPr marL="0" lvl="0" indent="0" hangingPunct="1">
              <a:lnSpc>
                <a:spcPct val="90000"/>
              </a:lnSpc>
              <a:buFont typeface="Arial" pitchFamily="34"/>
              <a:buChar char="•"/>
            </a:pPr>
            <a:r>
              <a:rPr lang="tr-TR" sz="2400" b="1">
                <a:solidFill>
                  <a:srgbClr val="002060"/>
                </a:solidFill>
                <a:latin typeface="Comic Sans MS" pitchFamily="66"/>
              </a:rPr>
              <a:t>Boyunuz eskisi kadar hızlı uzamaz.</a:t>
            </a:r>
          </a:p>
          <a:p>
            <a:pPr marL="0" lvl="0" indent="0" hangingPunct="1">
              <a:lnSpc>
                <a:spcPct val="90000"/>
              </a:lnSpc>
              <a:buFont typeface="Arial" pitchFamily="34"/>
              <a:buChar char="•"/>
            </a:pPr>
            <a:r>
              <a:rPr lang="tr-TR" sz="2400" b="1">
                <a:solidFill>
                  <a:srgbClr val="002060"/>
                </a:solidFill>
                <a:latin typeface="Comic Sans MS" pitchFamily="66"/>
              </a:rPr>
              <a:t>Tüyleriniz çoğalır ve göğüsleriniz gelişmelerini sürdürür.</a:t>
            </a:r>
          </a:p>
          <a:p>
            <a:pPr marL="0" lvl="0" indent="0" hangingPunct="1">
              <a:lnSpc>
                <a:spcPct val="90000"/>
              </a:lnSpc>
              <a:buNone/>
            </a:pPr>
            <a:endParaRPr lang="tr-TR" sz="2400" b="1">
              <a:solidFill>
                <a:srgbClr val="002060"/>
              </a:solidFill>
              <a:latin typeface="Comic Sans MS" pitchFamily="66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493560" y="705960"/>
            <a:ext cx="7212240" cy="762480"/>
            <a:chOff x="493560" y="705960"/>
            <a:chExt cx="7212240" cy="762480"/>
          </a:xfrm>
        </p:grpSpPr>
        <p:pic>
          <p:nvPicPr>
            <p:cNvPr id="3" name="4 Başlık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93560" y="706320"/>
              <a:ext cx="7212240" cy="762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493560" y="705960"/>
              <a:ext cx="7212240" cy="7624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Yer Tutucusu 4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lvl="0" hangingPunct="1">
              <a:buNone/>
            </a:pPr>
            <a:r>
              <a:rPr lang="tr-TR" sz="4800"/>
              <a:t> BEDENİMİZDEKİ BU DEĞİŞİKLİKLERE NEDEN OLAN BAZI HORMONLARIMIZDIR…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549360" y="218880"/>
            <a:ext cx="7918199" cy="622440"/>
            <a:chOff x="549360" y="218880"/>
            <a:chExt cx="7918199" cy="622440"/>
          </a:xfrm>
        </p:grpSpPr>
        <p:pic>
          <p:nvPicPr>
            <p:cNvPr id="3" name="Rectangle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549360" y="219240"/>
              <a:ext cx="7918199" cy="622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549360" y="218880"/>
              <a:ext cx="7918199" cy="62244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pic>
        <p:nvPicPr>
          <p:cNvPr id="5" nam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52640"/>
            <a:ext cx="8435520" cy="506376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/>
          <p:nvPr/>
        </p:nvSpPr>
        <p:spPr>
          <a:xfrm>
            <a:off x="380880" y="1600200"/>
            <a:ext cx="8491680" cy="1556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800" b="1" i="0" u="none" strike="noStrike" baseline="0">
                <a:ln>
                  <a:noFill/>
                </a:ln>
                <a:solidFill>
                  <a:srgbClr val="660033"/>
                </a:solidFill>
                <a:latin typeface="Arial Black" pitchFamily="34"/>
                <a:ea typeface="Microsoft YaHei" pitchFamily="2"/>
                <a:cs typeface="Mangal" pitchFamily="2"/>
              </a:rPr>
              <a:t>BEDEN DEĞİŞİMİNE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800" b="1" i="0" u="none" strike="noStrike" baseline="0">
                <a:ln>
                  <a:noFill/>
                </a:ln>
                <a:solidFill>
                  <a:srgbClr val="660033"/>
                </a:solidFill>
                <a:latin typeface="Arial Black" pitchFamily="34"/>
                <a:ea typeface="Microsoft YaHei" pitchFamily="2"/>
                <a:cs typeface="Mangal" pitchFamily="2"/>
              </a:rPr>
              <a:t> TEPKİLER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92359" y="4076640"/>
            <a:ext cx="2667240" cy="236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/>
          <p:nvPr/>
        </p:nvSpPr>
        <p:spPr>
          <a:xfrm>
            <a:off x="0" y="380880"/>
            <a:ext cx="8353440" cy="1922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4000" b="1" i="0" u="none" strike="noStrike" baseline="0">
              <a:ln>
                <a:noFill/>
              </a:ln>
              <a:solidFill>
                <a:srgbClr val="660033"/>
              </a:solidFill>
              <a:effectLst>
                <a:outerShdw dist="17961" dir="2700000">
                  <a:scrgbClr r="0" g="0" b="0"/>
                </a:outerShdw>
              </a:effectLst>
              <a:latin typeface="Trebuchet MS" pitchFamily="34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1" i="0" u="none" strike="noStrike" baseline="0">
                <a:ln>
                  <a:noFill/>
                </a:ln>
                <a:solidFill>
                  <a:srgbClr val="660033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 BEDENİNİN NASIL GÖRÜNDÜĞÜ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1" i="0" u="none" strike="noStrike" baseline="0">
                <a:ln>
                  <a:noFill/>
                </a:ln>
                <a:solidFill>
                  <a:srgbClr val="660033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 ERGEN İÇİN ÇOK ÖNEMLİDİR!</a:t>
            </a:r>
          </a:p>
        </p:txBody>
      </p:sp>
      <p:sp>
        <p:nvSpPr>
          <p:cNvPr id="3" name="Dikdörtgen 1"/>
          <p:cNvSpPr/>
          <p:nvPr/>
        </p:nvSpPr>
        <p:spPr>
          <a:xfrm>
            <a:off x="2050919" y="2636999"/>
            <a:ext cx="4465800" cy="2561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365040" marR="0" lvl="0" indent="-255600" algn="ctr" rtl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365040" algn="l"/>
                <a:tab pos="1279440" algn="l"/>
                <a:tab pos="2193840" algn="l"/>
                <a:tab pos="3108239" algn="l"/>
                <a:tab pos="4022640" algn="l"/>
                <a:tab pos="4937040" algn="l"/>
                <a:tab pos="5851439" algn="l"/>
                <a:tab pos="6765839" algn="l"/>
                <a:tab pos="7680240" algn="l"/>
                <a:tab pos="8594640" algn="l"/>
                <a:tab pos="9509040" algn="l"/>
                <a:tab pos="10423440" algn="l"/>
              </a:tabLst>
            </a:pPr>
            <a:r>
              <a:rPr lang="tr-TR" sz="3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rPr>
              <a:t>  Ergenlik döneminde fiziksel görünümle ilgili hassasiyet yüksektir.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12760" y="317160"/>
            <a:ext cx="7493040" cy="1151280"/>
            <a:chOff x="212760" y="317160"/>
            <a:chExt cx="7493040" cy="1151280"/>
          </a:xfrm>
        </p:grpSpPr>
        <p:pic>
          <p:nvPicPr>
            <p:cNvPr id="3" name="Başlık 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12760" y="317520"/>
              <a:ext cx="7493040" cy="1150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212760" y="317160"/>
              <a:ext cx="7493040" cy="11512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Yer Tutucusu 4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/>
            <a:r>
              <a:rPr lang="tr-TR" b="1"/>
              <a:t>Fiziki görünümünüzle ilgili siz ne kadar hassassanız, arkadaşlarınız da bir o kadar hassas!</a:t>
            </a:r>
          </a:p>
          <a:p>
            <a:pPr marL="0" lvl="0" indent="0" hangingPunct="1"/>
            <a:r>
              <a:rPr lang="tr-TR" b="1"/>
              <a:t>Dış görünüşünüzle ilgili espri yapılmasından rahatsız oluyorsanız, siz de arkadaşlarınıza bu tarz espri ve şakalar yapmayın!</a:t>
            </a:r>
          </a:p>
          <a:p>
            <a:pPr marL="0" lvl="0" indent="0" hangingPunct="1"/>
            <a:r>
              <a:rPr lang="tr-TR" b="1"/>
              <a:t>Dış görünümü ile ilgili isimler, lakaplar uydurmayın! Bu sizin için ne kadar kırıcı ise diğerleri için de o kadar kırıcı!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51640" y="260280"/>
            <a:ext cx="1573200" cy="2133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/>
          <p:nvPr/>
        </p:nvSpPr>
        <p:spPr>
          <a:xfrm>
            <a:off x="476280" y="-101520"/>
            <a:ext cx="7872479" cy="5944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80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ERGENLİK  </a:t>
            </a:r>
          </a:p>
          <a:p>
            <a:pPr marL="0" marR="0" lvl="0" indent="0" algn="ctr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80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HER ÇOCUKTA</a:t>
            </a:r>
          </a:p>
          <a:p>
            <a:pPr marL="0" marR="0" lvl="0" indent="0" algn="ctr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80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AYRI YAŞLARDA</a:t>
            </a:r>
          </a:p>
          <a:p>
            <a:pPr marL="0" marR="0" lvl="0" indent="0" algn="ctr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80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BAŞLAYABİLİR </a:t>
            </a:r>
            <a:r>
              <a:rPr lang="tr-TR" sz="8000" b="1" i="0" u="none" strike="noStrike" baseline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71360" y="317160"/>
            <a:ext cx="7594560" cy="1151280"/>
            <a:chOff x="171360" y="317160"/>
            <a:chExt cx="7594560" cy="1151280"/>
          </a:xfrm>
        </p:grpSpPr>
        <p:pic>
          <p:nvPicPr>
            <p:cNvPr id="3" name="Rectangle 2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171360" y="317520"/>
              <a:ext cx="7594560" cy="1150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171360" y="317160"/>
              <a:ext cx="7594560" cy="11512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Yer Tutucusu 4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lvl="0" hangingPunct="1">
              <a:lnSpc>
                <a:spcPct val="90000"/>
              </a:lnSpc>
              <a:buNone/>
            </a:pPr>
            <a:r>
              <a:rPr lang="tr-TR" sz="3600">
                <a:effectLst>
                  <a:outerShdw dist="17961" dir="2700000">
                    <a:scrgbClr r="0" g="0" b="0"/>
                  </a:outerShdw>
                </a:effectLst>
              </a:rPr>
              <a:t>* </a:t>
            </a:r>
            <a:r>
              <a:rPr lang="tr-TR" sz="3600"/>
              <a:t>Kimlik arayışı içine girilir.</a:t>
            </a:r>
          </a:p>
          <a:p>
            <a:pPr lvl="0" hangingPunct="1">
              <a:lnSpc>
                <a:spcPct val="90000"/>
              </a:lnSpc>
              <a:buNone/>
            </a:pPr>
            <a:r>
              <a:rPr lang="tr-TR" sz="3600"/>
              <a:t>* Bir gruba dahil olma ve arkadaşlık ilişkileri çok önemlidir.</a:t>
            </a:r>
          </a:p>
          <a:p>
            <a:pPr lvl="0" hangingPunct="1">
              <a:lnSpc>
                <a:spcPct val="90000"/>
              </a:lnSpc>
              <a:buNone/>
            </a:pPr>
            <a:r>
              <a:rPr lang="tr-TR" sz="3600"/>
              <a:t>* Yoğun bir duygusallık yaşanır.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58920" y="4437000"/>
            <a:ext cx="2220840" cy="222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96000" y="4343400"/>
            <a:ext cx="2124000" cy="24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-14400" y="260280"/>
            <a:ext cx="8963280" cy="3750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DENGELİ VE UYUMLU İLKOKUL ÇOCUĞU GİDER,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YERİNE OLDUKÇA TEDİRGİN,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GÜÇ BEĞENEN VE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 ÇABUK TEPKİ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GÖSTEREN BİR GENÇ GELİR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64000" y="4067279"/>
            <a:ext cx="2428920" cy="262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/>
          <p:nvPr/>
        </p:nvSpPr>
        <p:spPr>
          <a:xfrm>
            <a:off x="304920" y="0"/>
            <a:ext cx="8839080" cy="5456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88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DUYGULAR HIZLA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8800" b="1" i="0" u="none" strike="noStrike" baseline="0">
                <a:ln>
                  <a:noFill/>
                </a:ln>
                <a:solidFill>
                  <a:srgbClr val="FF33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İNİŞ ÇIKIŞ GÖSTERİR</a:t>
            </a:r>
          </a:p>
        </p:txBody>
      </p:sp>
      <p:pic>
        <p:nvPicPr>
          <p:cNvPr id="3" name="Object 33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4920" y="1752479"/>
            <a:ext cx="2057400" cy="20494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ine 4"/>
          <p:cNvSpPr/>
          <p:nvPr/>
        </p:nvSpPr>
        <p:spPr>
          <a:xfrm flipV="1">
            <a:off x="990719" y="4114440"/>
            <a:ext cx="0" cy="2438279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Line 5"/>
          <p:cNvSpPr/>
          <p:nvPr/>
        </p:nvSpPr>
        <p:spPr>
          <a:xfrm>
            <a:off x="8610480" y="838080"/>
            <a:ext cx="0" cy="3048120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Object 339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532640" y="4913279"/>
            <a:ext cx="1611360" cy="160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 txBox="1">
            <a:spLocks noGrp="1"/>
          </p:cNvSpPr>
          <p:nvPr>
            <p:ph type="body" idx="4294967295"/>
          </p:nvPr>
        </p:nvSpPr>
        <p:spPr>
          <a:xfrm>
            <a:off x="468360" y="549360"/>
            <a:ext cx="6084719" cy="2636639"/>
          </a:xfrm>
        </p:spPr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buNone/>
            </a:pPr>
            <a:r>
              <a:rPr lang="tr-TR" sz="5400"/>
              <a:t>Duygular hassaslaşır…</a:t>
            </a:r>
          </a:p>
          <a:p>
            <a:pPr marL="0" lvl="0" indent="0" hangingPunct="1">
              <a:buNone/>
            </a:pPr>
            <a:endParaRPr lang="tr-TR" sz="5400"/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59280" y="793800"/>
            <a:ext cx="3774960" cy="60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>
            <a:lum/>
            <a:alphaModFix/>
          </a:blip>
          <a:srcRect/>
          <a:stretch>
            <a:fillRect/>
          </a:stretch>
        </p:blipFill>
        <p:spPr>
          <a:xfrm>
            <a:off x="1835280" y="3357720"/>
            <a:ext cx="2341440" cy="2382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/>
          <p:nvPr/>
        </p:nvSpPr>
        <p:spPr>
          <a:xfrm>
            <a:off x="746280" y="874799"/>
            <a:ext cx="183960" cy="36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 Box 3"/>
          <p:cNvSpPr/>
          <p:nvPr/>
        </p:nvSpPr>
        <p:spPr>
          <a:xfrm>
            <a:off x="250920" y="333360"/>
            <a:ext cx="8353440" cy="3445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rPr>
              <a:t>GENÇ BİR AN ÖNCE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rPr>
              <a:t>BÜYÜMEK İÇİN SABIRSIZLANIR  ANCAK ÇOCUKSU DAVRANIŞLARDAN DA SIYRILAMAZ.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65840" y="3778200"/>
            <a:ext cx="2158920" cy="271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44440" y="317160"/>
            <a:ext cx="7461360" cy="1151280"/>
            <a:chOff x="244440" y="317160"/>
            <a:chExt cx="7461360" cy="1151280"/>
          </a:xfrm>
        </p:grpSpPr>
        <p:pic>
          <p:nvPicPr>
            <p:cNvPr id="3" name="Başlık 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44440" y="317520"/>
              <a:ext cx="7461360" cy="1150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244440" y="317160"/>
              <a:ext cx="7461360" cy="11512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Yer Tutucusu 4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/>
            <a:r>
              <a:rPr lang="tr-TR"/>
              <a:t>Ergenlik dönemi yoğun çelişki ve zıt duyguların yaşandığı bir dönemdir.</a:t>
            </a:r>
          </a:p>
          <a:p>
            <a:pPr marL="0" lvl="0" indent="0" hangingPunct="1"/>
            <a:r>
              <a:rPr lang="tr-TR" sz="2800"/>
              <a:t>Bir an çok keyifli iken, bir dakika sonra kendilerini çok sıkkın ve mutsuz hissedebilirler.</a:t>
            </a:r>
          </a:p>
          <a:p>
            <a:pPr marL="0" lvl="0" indent="0" hangingPunct="1"/>
            <a:r>
              <a:rPr lang="tr-TR" sz="2800"/>
              <a:t>Bu zıt duygular bu dönemde normaldir. Bu duygular karşısında telaşa kapılmamalıyız.</a:t>
            </a:r>
          </a:p>
          <a:p>
            <a:pPr marL="0" lvl="0" indent="0" hangingPunct="1"/>
            <a:endParaRPr lang="tr-TR" sz="2800"/>
          </a:p>
        </p:txBody>
      </p:sp>
      <p:sp>
        <p:nvSpPr>
          <p:cNvPr id="6" name="Dikdörtgen 3"/>
          <p:cNvSpPr/>
          <p:nvPr/>
        </p:nvSpPr>
        <p:spPr>
          <a:xfrm>
            <a:off x="3907800" y="5157720"/>
            <a:ext cx="3806280" cy="718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100" b="1" i="0" u="none" strike="noStrike" baseline="0">
                <a:ln>
                  <a:noFill/>
                </a:ln>
                <a:solidFill>
                  <a:srgbClr val="333399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Gayet normal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9080" y="-49680"/>
            <a:ext cx="8528040" cy="1249919"/>
            <a:chOff x="19080" y="-49680"/>
            <a:chExt cx="8528040" cy="1249919"/>
          </a:xfrm>
        </p:grpSpPr>
        <p:pic>
          <p:nvPicPr>
            <p:cNvPr id="3" name="Rectangle 2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19080" y="-49320"/>
              <a:ext cx="8528040" cy="12495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19080" y="-49680"/>
              <a:ext cx="8528040" cy="124991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Yer Tutucusu 4"/>
          <p:cNvSpPr txBox="1">
            <a:spLocks noGrp="1"/>
          </p:cNvSpPr>
          <p:nvPr>
            <p:ph type="body" idx="4294967295"/>
          </p:nvPr>
        </p:nvSpPr>
        <p:spPr>
          <a:xfrm>
            <a:off x="214200" y="1214280"/>
            <a:ext cx="7786800" cy="5152680"/>
          </a:xfrm>
        </p:spPr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lnSpc>
                <a:spcPct val="90000"/>
              </a:lnSpc>
              <a:buFont typeface="Wingdings" pitchFamily="2"/>
              <a:buChar char=""/>
            </a:pPr>
            <a:r>
              <a:rPr lang="tr-TR" sz="2800" b="1">
                <a:solidFill>
                  <a:srgbClr val="5A2C64"/>
                </a:solidFill>
                <a:latin typeface="Arial" pitchFamily="2"/>
                <a:cs typeface="Arial" pitchFamily="2"/>
              </a:rPr>
              <a:t>Kişiye özel kalması gereken durumlara ihtiyaç duyulur.</a:t>
            </a:r>
          </a:p>
          <a:p>
            <a:pPr marL="0" lvl="0" indent="0" hangingPunct="1">
              <a:lnSpc>
                <a:spcPct val="90000"/>
              </a:lnSpc>
              <a:buFont typeface="Wingdings" pitchFamily="2"/>
              <a:buChar char=""/>
            </a:pPr>
            <a:r>
              <a:rPr lang="tr-TR" sz="2800" b="1">
                <a:solidFill>
                  <a:srgbClr val="5A2C64"/>
                </a:solidFill>
                <a:latin typeface="Arial" pitchFamily="2"/>
                <a:cs typeface="Arial" pitchFamily="2"/>
              </a:rPr>
              <a:t>Yeni şeyler deneme merakında artış olabilir.</a:t>
            </a:r>
          </a:p>
          <a:p>
            <a:pPr marL="0" lvl="0" indent="0" hangingPunct="1">
              <a:lnSpc>
                <a:spcPct val="90000"/>
              </a:lnSpc>
              <a:buFont typeface="Wingdings" pitchFamily="2"/>
              <a:buChar char=""/>
            </a:pPr>
            <a:r>
              <a:rPr lang="tr-TR" sz="2800" b="1">
                <a:solidFill>
                  <a:srgbClr val="5A2C64"/>
                </a:solidFill>
                <a:latin typeface="Arial" pitchFamily="2"/>
                <a:cs typeface="Arial" pitchFamily="2"/>
              </a:rPr>
              <a:t>Arkadaşlarına yönelme, arkadaşlarıyla daha çok vakit geçirme ve bir gruba dahil olma isteği artar.</a:t>
            </a:r>
          </a:p>
          <a:p>
            <a:pPr marL="0" lvl="0" indent="0" hangingPunct="1">
              <a:lnSpc>
                <a:spcPct val="90000"/>
              </a:lnSpc>
              <a:buFont typeface="Wingdings" pitchFamily="2"/>
              <a:buChar char=""/>
            </a:pPr>
            <a:r>
              <a:rPr lang="tr-TR" sz="2800" b="1">
                <a:solidFill>
                  <a:srgbClr val="5A2C64"/>
                </a:solidFill>
                <a:latin typeface="Arial" pitchFamily="2"/>
                <a:cs typeface="Arial" pitchFamily="2"/>
              </a:rPr>
              <a:t>Fark edilme ve takdir edilme isteğinde artış olur.</a:t>
            </a:r>
          </a:p>
          <a:p>
            <a:pPr marL="0" lvl="0" indent="0" hangingPunct="1">
              <a:lnSpc>
                <a:spcPct val="90000"/>
              </a:lnSpc>
              <a:buFont typeface="Wingdings" pitchFamily="2"/>
              <a:buChar char=""/>
            </a:pPr>
            <a:r>
              <a:rPr lang="tr-TR" sz="2800" b="1">
                <a:solidFill>
                  <a:srgbClr val="5A2C64"/>
                </a:solidFill>
                <a:latin typeface="Arial" pitchFamily="2"/>
                <a:cs typeface="Arial" pitchFamily="2"/>
              </a:rPr>
              <a:t>Kurallara karşı tepki düzeyi artabilir.</a:t>
            </a:r>
          </a:p>
          <a:p>
            <a:pPr marL="0" lvl="0" indent="0" hangingPunct="1">
              <a:lnSpc>
                <a:spcPct val="90000"/>
              </a:lnSpc>
              <a:buFont typeface="Wingdings" pitchFamily="2"/>
              <a:buChar char=""/>
            </a:pPr>
            <a:endParaRPr lang="tr-TR" sz="2800">
              <a:solidFill>
                <a:srgbClr val="AC66BB"/>
              </a:solidFill>
              <a:latin typeface="Times New Roman" pitchFamily="18"/>
              <a:cs typeface="Times New Roman" pitchFamily="18"/>
            </a:endParaRPr>
          </a:p>
          <a:p>
            <a:pPr marL="0" lvl="0" indent="0" hangingPunct="1">
              <a:lnSpc>
                <a:spcPct val="90000"/>
              </a:lnSpc>
              <a:buNone/>
            </a:pPr>
            <a:endParaRPr lang="tr-TR" sz="2800">
              <a:solidFill>
                <a:srgbClr val="AC66BB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13440" y="4629240"/>
            <a:ext cx="2230560" cy="222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450720" y="48960"/>
            <a:ext cx="8229600" cy="1872000"/>
            <a:chOff x="450720" y="48960"/>
            <a:chExt cx="8229600" cy="1872000"/>
          </a:xfrm>
        </p:grpSpPr>
        <p:pic>
          <p:nvPicPr>
            <p:cNvPr id="3" name="Rectangle 2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50720" y="49320"/>
              <a:ext cx="8229600" cy="1871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450720" y="48960"/>
              <a:ext cx="8229600" cy="1872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5" name="Grup 4"/>
          <p:cNvGrpSpPr/>
          <p:nvPr/>
        </p:nvGrpSpPr>
        <p:grpSpPr>
          <a:xfrm>
            <a:off x="684359" y="3068639"/>
            <a:ext cx="2600280" cy="2572200"/>
            <a:chOff x="684359" y="3068639"/>
            <a:chExt cx="2600280" cy="2572200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684359" y="3068639"/>
              <a:ext cx="2600280" cy="2571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684359" y="3068639"/>
              <a:ext cx="2600280" cy="25722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788000" y="2220840"/>
            <a:ext cx="2633400" cy="201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>
          <a:xfrm>
            <a:off x="457200" y="320040"/>
            <a:ext cx="723888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endParaRPr lang="tr-TR"/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/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109440" lvl="0" indent="0" algn="ctr">
              <a:buNone/>
            </a:pPr>
            <a:r>
              <a:rPr lang="tr-TR" sz="4000">
                <a:latin typeface="Tahoma" pitchFamily="34"/>
              </a:rPr>
              <a:t>Ergenler kendilerini, anne-babalarıyla ilgili çelişkili (birbirine zıt) duygular yaşarken bulabilirler.</a:t>
            </a:r>
          </a:p>
          <a:p>
            <a:pPr marL="0" lvl="0" indent="0" hangingPunct="1">
              <a:buNone/>
            </a:pPr>
            <a:endParaRPr lang="tr-TR" sz="4000">
              <a:latin typeface="Tahoma" pitchFamily="34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42919" y="4365720"/>
            <a:ext cx="2265480" cy="226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59280" y="4508640"/>
            <a:ext cx="2351160" cy="178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62080" y="182160"/>
            <a:ext cx="7443720" cy="732240"/>
            <a:chOff x="262080" y="182160"/>
            <a:chExt cx="7443720" cy="732240"/>
          </a:xfrm>
        </p:grpSpPr>
        <p:pic>
          <p:nvPicPr>
            <p:cNvPr id="3" name="Başlık 1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62080" y="182520"/>
              <a:ext cx="7443720" cy="731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262080" y="182160"/>
              <a:ext cx="7443720" cy="73223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Yer Tutucusu 4"/>
          <p:cNvSpPr txBox="1">
            <a:spLocks noGrp="1"/>
          </p:cNvSpPr>
          <p:nvPr>
            <p:ph type="body" idx="4294967295"/>
          </p:nvPr>
        </p:nvSpPr>
        <p:spPr>
          <a:xfrm>
            <a:off x="323640" y="1052280"/>
            <a:ext cx="7615080" cy="5405760"/>
          </a:xfrm>
        </p:spPr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lnSpc>
                <a:spcPct val="150000"/>
              </a:lnSpc>
              <a:buSzPct val="35000"/>
              <a:buFont typeface="Symbol" pitchFamily="18"/>
              <a:buChar char=""/>
            </a:pPr>
            <a:r>
              <a:rPr lang="tr-TR" sz="2800" b="1">
                <a:latin typeface="Comic Sans MS" pitchFamily="66"/>
                <a:cs typeface="Times New Roman" pitchFamily="18"/>
              </a:rPr>
              <a:t>«Her şeye karışıyorsunuz. Beni hiç anlamıyorsunuz.»</a:t>
            </a:r>
          </a:p>
          <a:p>
            <a:pPr marL="0" lvl="0" indent="0" hangingPunct="1">
              <a:lnSpc>
                <a:spcPct val="150000"/>
              </a:lnSpc>
              <a:buSzPct val="35000"/>
              <a:buFont typeface="Symbol" pitchFamily="18"/>
              <a:buChar char=""/>
            </a:pPr>
            <a:r>
              <a:rPr lang="tr-TR" sz="2800" b="1">
                <a:latin typeface="Comic Sans MS" pitchFamily="66"/>
                <a:cs typeface="Times New Roman" pitchFamily="18"/>
              </a:rPr>
              <a:t>«Hem “büyüdün artık” diyerek sorumluluklarımı yerine getirmemi istiyorsunuz; hem de bir şey yapmak istediğimde “daha küçüksün” diyorsunuz.»</a:t>
            </a:r>
          </a:p>
          <a:p>
            <a:pPr marL="0" lvl="0" indent="0" hangingPunct="1">
              <a:buNone/>
            </a:pPr>
            <a:endParaRPr lang="tr-TR" sz="2800" b="1">
              <a:latin typeface="Comic Sans MS" pitchFamily="66"/>
              <a:cs typeface="Times New Roman" pitchFamily="18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48360" y="1700280"/>
            <a:ext cx="1809719" cy="249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>
          <a:xfrm>
            <a:off x="457200" y="320040"/>
            <a:ext cx="723888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endParaRPr lang="tr-TR"/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>
          <a:xfrm>
            <a:off x="468000" y="620640"/>
            <a:ext cx="7227720" cy="5835960"/>
          </a:xfrm>
        </p:spPr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algn="ctr" hangingPunct="1">
              <a:buNone/>
            </a:pPr>
            <a:r>
              <a:rPr lang="tr-TR" sz="4400">
                <a:latin typeface="Tahoma" pitchFamily="34"/>
              </a:rPr>
              <a:t>İnsan vücudunda adeta bir iç saat vardır. Ve gerekli olgunluk düzeyine geldiğinde bazı değişiklikleri başlatmak için alarm vermektedir.</a:t>
            </a:r>
          </a:p>
          <a:p>
            <a:pPr marL="0" lvl="0" indent="0" hangingPunct="1">
              <a:buNone/>
            </a:pPr>
            <a:endParaRPr lang="tr-TR" sz="4400">
              <a:latin typeface="Tahoma" pitchFamily="34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67279" y="4149719"/>
            <a:ext cx="219096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>
          <a:xfrm>
            <a:off x="457200" y="320040"/>
            <a:ext cx="723888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endParaRPr lang="tr-TR"/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>
          <a:xfrm>
            <a:off x="539280" y="259920"/>
            <a:ext cx="7156440" cy="6258599"/>
          </a:xfrm>
        </p:spPr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/>
            <a:r>
              <a:rPr lang="tr-TR" sz="3000"/>
              <a:t>Herkes bu dönemde «anlaşılmadığından» şikayet eder. Ama bu durum geçicidir.</a:t>
            </a:r>
          </a:p>
          <a:p>
            <a:pPr marL="0" lvl="0" indent="0" hangingPunct="1"/>
            <a:r>
              <a:rPr lang="tr-TR" sz="3000"/>
              <a:t>Sizin anne ve babanız da zamanında böyle şikayetlerde bulundu...</a:t>
            </a:r>
          </a:p>
          <a:p>
            <a:pPr marL="0" lvl="0" indent="0" hangingPunct="1"/>
            <a:r>
              <a:rPr lang="tr-TR" sz="3000"/>
              <a:t>Genç ve çocukluk arasındaki bu belirsiz dönemde anne ve babanızın da size nasıl davranacağına karar verememesi çok normal. Bu durum onlar için de zor!</a:t>
            </a:r>
          </a:p>
          <a:p>
            <a:pPr marL="0" lvl="0" indent="0" hangingPunct="1"/>
            <a:r>
              <a:rPr lang="tr-TR" sz="3000"/>
              <a:t>Unutmayın! Zaman geçtikçe aileniz de size nasıl davranılması gerektiğini keşfedecek.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>
          <a:xfrm>
            <a:off x="457200" y="320040"/>
            <a:ext cx="723888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endParaRPr lang="tr-TR"/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>
          <a:xfrm>
            <a:off x="468000" y="620640"/>
            <a:ext cx="7227720" cy="5835960"/>
          </a:xfrm>
        </p:spPr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/>
            <a:r>
              <a:rPr lang="tr-TR"/>
              <a:t>Vücutlar değişirken yeni duygular da ortaya çıkar.</a:t>
            </a:r>
          </a:p>
          <a:p>
            <a:pPr marL="0" lvl="0" indent="0" hangingPunct="1"/>
            <a:r>
              <a:rPr lang="tr-TR"/>
              <a:t>Karşı cinsle ilgili farklı duygular hissetmeye başlanır.</a:t>
            </a:r>
          </a:p>
          <a:p>
            <a:pPr marL="0" lvl="0" indent="0" hangingPunct="1"/>
            <a:r>
              <a:rPr lang="tr-TR"/>
              <a:t>Erkekler veya kızlar birbirlerini, birdenbire, daha önce olmadığı kadar ilginç bulmaya başlar.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00360" y="3429000"/>
            <a:ext cx="5234040" cy="296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1280" y="4141800"/>
            <a:ext cx="1841399" cy="110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4522680" y="1139400"/>
            <a:ext cx="4876920" cy="2067480"/>
            <a:chOff x="4522680" y="1139400"/>
            <a:chExt cx="4876920" cy="2067480"/>
          </a:xfrm>
        </p:grpSpPr>
        <p:pic>
          <p:nvPicPr>
            <p:cNvPr id="3" name="Başlık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522680" y="1139760"/>
              <a:ext cx="4876920" cy="2067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Metin kutusu 3"/>
            <p:cNvSpPr txBox="1"/>
            <p:nvPr/>
          </p:nvSpPr>
          <p:spPr>
            <a:xfrm>
              <a:off x="4522680" y="1139400"/>
              <a:ext cx="4876920" cy="20674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45720" tIns="0" rIns="45720" bIns="0" anchor="b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5" name="Metin Yer Tutucusu 4"/>
          <p:cNvSpPr txBox="1">
            <a:spLocks noGrp="1"/>
          </p:cNvSpPr>
          <p:nvPr>
            <p:ph type="body" idx="4294967295"/>
          </p:nvPr>
        </p:nvSpPr>
        <p:spPr>
          <a:xfrm>
            <a:off x="1136160" y="4938479"/>
            <a:ext cx="8007479" cy="1919520"/>
          </a:xfrm>
        </p:spPr>
        <p:txBody>
          <a:bodyPr wrap="square" lIns="82440" tIns="0" rIns="0" bIns="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4E7ED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F4E7ED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kern="1200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kern="1200" baseline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1">
              <a:buNone/>
            </a:pPr>
            <a:r>
              <a:rPr lang="tr-TR" sz="2400" b="1">
                <a:solidFill>
                  <a:srgbClr val="C00000"/>
                </a:solidFill>
                <a:latin typeface="Comic Sans MS" pitchFamily="66"/>
              </a:rPr>
              <a:t/>
            </a:r>
            <a:br>
              <a:rPr lang="tr-TR" sz="2400" b="1">
                <a:solidFill>
                  <a:srgbClr val="C00000"/>
                </a:solidFill>
                <a:latin typeface="Comic Sans MS" pitchFamily="66"/>
              </a:rPr>
            </a:br>
            <a:endParaRPr lang="tr-TR" sz="2400" b="1">
              <a:solidFill>
                <a:srgbClr val="C00000"/>
              </a:solidFill>
              <a:latin typeface="Comic Sans MS" pitchFamily="66"/>
            </a:endParaRPr>
          </a:p>
          <a:p>
            <a:pPr marL="0" lvl="0" indent="0" algn="ctr" hangingPunct="1">
              <a:spcBef>
                <a:spcPts val="0"/>
              </a:spcBef>
              <a:buNone/>
            </a:pPr>
            <a:r>
              <a:rPr lang="tr-TR" sz="2800">
                <a:latin typeface="Snap ITC" pitchFamily="82"/>
              </a:rPr>
              <a:t>REHBERLİK VE PSİKOLOJİK DANIŞMA  SERVİSİ</a:t>
            </a:r>
          </a:p>
        </p:txBody>
      </p:sp>
      <p:grpSp>
        <p:nvGrpSpPr>
          <p:cNvPr id="6" name="Resim Yer Tutucusu 6"/>
          <p:cNvGrpSpPr/>
          <p:nvPr/>
        </p:nvGrpSpPr>
        <p:grpSpPr>
          <a:xfrm>
            <a:off x="23760" y="523799"/>
            <a:ext cx="4432320" cy="4438800"/>
            <a:chOff x="23760" y="523799"/>
            <a:chExt cx="4432320" cy="4438800"/>
          </a:xfrm>
        </p:grpSpPr>
        <p:pic>
          <p:nvPicPr>
            <p:cNvPr id="7" name="Resim Yer Tutucusu 6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23760" y="523799"/>
              <a:ext cx="4432320" cy="443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erbest Form 7"/>
            <p:cNvSpPr/>
            <p:nvPr/>
          </p:nvSpPr>
          <p:spPr>
            <a:xfrm>
              <a:off x="142920" y="642960"/>
              <a:ext cx="4206960" cy="4206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tr-TR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14240" y="1500119"/>
            <a:ext cx="2448000" cy="42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651640" y="982800"/>
            <a:ext cx="1752479" cy="1150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>
          <a:xfrm>
            <a:off x="457200" y="320040"/>
            <a:ext cx="723888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endParaRPr lang="tr-TR"/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>
          <a:xfrm>
            <a:off x="250920" y="333000"/>
            <a:ext cx="8447040" cy="5605920"/>
          </a:xfrm>
        </p:spPr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109440" lvl="0" indent="0" algn="ctr" hangingPunct="1">
              <a:buNone/>
            </a:pPr>
            <a:r>
              <a:rPr lang="tr-TR" sz="4400"/>
              <a:t>Ülkemizde ergenlik dönemi ortalama olarak </a:t>
            </a:r>
            <a:r>
              <a:rPr lang="tr-TR" sz="4400" u="sng"/>
              <a:t>kızlarda 10-12</a:t>
            </a:r>
            <a:r>
              <a:rPr lang="tr-TR" sz="4400"/>
              <a:t>, erkeklerde 12-14 yaşları arasında başlar.</a:t>
            </a:r>
          </a:p>
        </p:txBody>
      </p:sp>
      <p:sp>
        <p:nvSpPr>
          <p:cNvPr id="4" name="Slayt Numarası Yer Tutucusu 5"/>
          <p:cNvSpPr/>
          <p:nvPr/>
        </p:nvSpPr>
        <p:spPr>
          <a:xfrm>
            <a:off x="6251399" y="6556320"/>
            <a:ext cx="588960" cy="228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8E4F4CCF-FBE7-4CE5-91A2-336BD40B0FF6}" type="slidenum">
              <a:t>5</a:t>
            </a:fld>
            <a:endParaRPr lang="tr-TR" sz="1100" b="0" i="0" u="none" strike="noStrike" baseline="0">
              <a:ln>
                <a:noFill/>
              </a:ln>
              <a:solidFill>
                <a:srgbClr val="003300"/>
              </a:solidFill>
              <a:latin typeface="Trebuchet MS" pitchFamily="34"/>
              <a:ea typeface="Microsoft YaHei" pitchFamily="2"/>
              <a:cs typeface="Mangal" pitchFamily="2"/>
            </a:endParaRPr>
          </a:p>
        </p:txBody>
      </p:sp>
      <p:pic>
        <p:nvPicPr>
          <p:cNvPr id="5" name="Picture 2">
            <a:hlinkClick r:id="rId3" action="ppaction://program"/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639880" y="3357720"/>
            <a:ext cx="3299040" cy="292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>
          <a:xfrm>
            <a:off x="457200" y="320040"/>
            <a:ext cx="723888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endParaRPr lang="tr-TR"/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>
          <a:xfrm>
            <a:off x="611280" y="475920"/>
            <a:ext cx="7084800" cy="5980320"/>
          </a:xfrm>
        </p:spPr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109440" lvl="0" indent="0" algn="ctr" hangingPunct="1">
              <a:buNone/>
            </a:pPr>
            <a:r>
              <a:rPr lang="tr-TR" sz="4400"/>
              <a:t>Ergenlikteki fiziksel gelişme, kız ve erkek çocuklarda aynı zamanda ve aynı hızda olmaz.</a:t>
            </a:r>
          </a:p>
          <a:p>
            <a:pPr marL="109440" lvl="0" indent="0" algn="ctr" hangingPunct="1">
              <a:buNone/>
            </a:pPr>
            <a:r>
              <a:rPr lang="tr-TR" sz="4400" u="sng"/>
              <a:t>Kızlar ergenliğe daha erken girerler.</a:t>
            </a:r>
          </a:p>
          <a:p>
            <a:pPr marL="0" lvl="0" indent="0" hangingPunct="1">
              <a:buNone/>
            </a:pPr>
            <a:endParaRPr lang="tr-TR" sz="4400" u="sn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/>
          <p:nvPr/>
        </p:nvSpPr>
        <p:spPr>
          <a:xfrm>
            <a:off x="250920" y="981000"/>
            <a:ext cx="8621640" cy="3579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7200" b="1" i="1" u="none" strike="noStrike" baseline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BÜYÜME</a:t>
            </a:r>
          </a:p>
          <a:p>
            <a:pPr marL="0" marR="0" lvl="0" indent="0" algn="ctr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8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TÜM BEDENDE DEĞİŞİK HIZLA GERÇEKLEŞİR.</a:t>
            </a:r>
          </a:p>
          <a:p>
            <a:pPr marL="0" marR="0" lvl="0" indent="0" algn="ctr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8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ÖNCE </a:t>
            </a:r>
            <a:r>
              <a:rPr lang="tr-TR" sz="40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AYAKLAR</a:t>
            </a:r>
            <a:r>
              <a:rPr lang="tr-TR" sz="28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 VE </a:t>
            </a:r>
            <a:r>
              <a:rPr lang="tr-TR" sz="40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ELLER</a:t>
            </a:r>
            <a:r>
              <a:rPr lang="tr-TR" sz="28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 BÜYÜR.</a:t>
            </a:r>
          </a:p>
          <a:p>
            <a:pPr marL="0" marR="0" lvl="0" indent="0" algn="ctr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28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YÜZDE, </a:t>
            </a:r>
            <a:r>
              <a:rPr lang="tr-TR" sz="36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BURUN</a:t>
            </a:r>
            <a:r>
              <a:rPr lang="tr-TR" sz="28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 VE </a:t>
            </a:r>
            <a:r>
              <a:rPr lang="tr-TR" sz="36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ÇENE</a:t>
            </a:r>
            <a:r>
              <a:rPr lang="tr-TR" sz="2800" b="1" i="0" u="none" strike="noStrike" baseline="0">
                <a:ln>
                  <a:noFill/>
                </a:ln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Trebuchet MS" pitchFamily="34"/>
                <a:ea typeface="Microsoft YaHei" pitchFamily="2"/>
                <a:cs typeface="Mangal" pitchFamily="2"/>
              </a:rPr>
              <a:t> BÜYÜR.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141719"/>
            <a:ext cx="2001960" cy="309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/>
          <p:nvPr/>
        </p:nvSpPr>
        <p:spPr>
          <a:xfrm>
            <a:off x="0" y="184320"/>
            <a:ext cx="9144000" cy="3507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600" b="1" i="0" u="none" strike="noStrike" baseline="0">
                <a:ln>
                  <a:noFill/>
                </a:ln>
                <a:solidFill>
                  <a:srgbClr val="660033"/>
                </a:solidFill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Mangal" pitchFamily="2"/>
              </a:rPr>
              <a:t>BÜYÜME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3600" b="1" i="0" u="none" strike="noStrike" baseline="0">
                <a:ln>
                  <a:noFill/>
                </a:ln>
                <a:solidFill>
                  <a:srgbClr val="660033"/>
                </a:solidFill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Mangal" pitchFamily="2"/>
              </a:rPr>
              <a:t>ÖZELLİKLE 11-16 YAŞLARINDA HIZLIDIR.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3600" b="1" i="0" u="none" strike="noStrike" baseline="0">
              <a:ln>
                <a:noFill/>
              </a:ln>
              <a:solidFill>
                <a:srgbClr val="660033"/>
              </a:solidFill>
              <a:effectLst>
                <a:outerShdw dist="17961" dir="2700000">
                  <a:scrgbClr r="0" g="0" b="0"/>
                </a:outerShdw>
              </a:effectLst>
              <a:latin typeface="Comic Sans MS" pitchFamily="66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4000" b="1" i="0" u="none" strike="noStrike" baseline="0">
                <a:ln>
                  <a:noFill/>
                </a:ln>
                <a:solidFill>
                  <a:srgbClr val="660033"/>
                </a:solidFill>
                <a:effectLst>
                  <a:outerShdw dist="17961" dir="2700000">
                    <a:scrgbClr r="0" g="0" b="0"/>
                  </a:outerShdw>
                </a:effectLst>
                <a:latin typeface="Comic Sans MS" pitchFamily="66"/>
                <a:ea typeface="Microsoft YaHei" pitchFamily="2"/>
                <a:cs typeface="Mangal" pitchFamily="2"/>
              </a:rPr>
              <a:t>DAHA SONRA YAVAŞLAR.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tr-TR" sz="4000" b="1" i="0" u="none" strike="noStrike" baseline="0">
              <a:ln>
                <a:noFill/>
              </a:ln>
              <a:solidFill>
                <a:srgbClr val="660033"/>
              </a:solidFill>
              <a:effectLst>
                <a:outerShdw dist="17961" dir="2700000">
                  <a:scrgbClr r="0" g="0" b="0"/>
                </a:outerShdw>
              </a:effectLst>
              <a:latin typeface="Comic Sans MS" pitchFamily="66"/>
              <a:ea typeface="Microsoft YaHei" pitchFamily="2"/>
              <a:cs typeface="Mangal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32440" y="3284639"/>
            <a:ext cx="879119" cy="323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 noGrp="1"/>
          </p:cNvSpPr>
          <p:nvPr>
            <p:ph type="title" idx="4294967295"/>
          </p:nvPr>
        </p:nvSpPr>
        <p:spPr>
          <a:xfrm>
            <a:off x="457200" y="320040"/>
            <a:ext cx="7238880" cy="114336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endParaRPr lang="tr-TR"/>
          </a:p>
        </p:txBody>
      </p:sp>
      <p:sp>
        <p:nvSpPr>
          <p:cNvPr id="3" name="Metin Yer Tutucusu 2"/>
          <p:cNvSpPr txBox="1">
            <a:spLocks noGrp="1"/>
          </p:cNvSpPr>
          <p:nvPr>
            <p:ph type="body" idx="4294967295"/>
          </p:nvPr>
        </p:nvSpPr>
        <p:spPr>
          <a:xfrm>
            <a:off x="324000" y="620640"/>
            <a:ext cx="7372079" cy="5835960"/>
          </a:xfrm>
        </p:spPr>
        <p:txBody>
          <a:bodyPr wrap="square" lIns="91440" tIns="45720" rIns="91440" bIns="45720">
            <a:spAutoFit/>
          </a:bodyPr>
          <a:lstStyle>
            <a:def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None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defPPr>
            <a:lvl1pPr marL="272880" marR="0" lvl="0" indent="-27288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B13F9A"/>
              </a:buClr>
              <a:buSzPct val="73000"/>
              <a:buFont typeface="Wingdings 2" pitchFamily="18"/>
              <a:buChar char=""/>
              <a:tabLst>
                <a:tab pos="641160" algn="l"/>
                <a:tab pos="1555560" algn="l"/>
                <a:tab pos="2469960" algn="l"/>
                <a:tab pos="3384360" algn="l"/>
                <a:tab pos="4298760" algn="l"/>
                <a:tab pos="5213160" algn="l"/>
                <a:tab pos="6127560" algn="l"/>
                <a:tab pos="7041960" algn="l"/>
                <a:tab pos="7956360" algn="l"/>
                <a:tab pos="8870760" algn="l"/>
                <a:tab pos="9785160" algn="l"/>
              </a:tabLst>
              <a:defRPr lang="tr-TR" sz="2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1pPr>
            <a:lvl2pPr marL="520560" marR="0" lvl="1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"/>
              <a:tabLst>
                <a:tab pos="393480" algn="l"/>
                <a:tab pos="1307880" algn="l"/>
                <a:tab pos="2222280" algn="l"/>
                <a:tab pos="3136679" algn="l"/>
                <a:tab pos="4051080" algn="l"/>
                <a:tab pos="4965480" algn="l"/>
                <a:tab pos="5879880" algn="l"/>
                <a:tab pos="6794280" algn="l"/>
                <a:tab pos="7708680" algn="l"/>
                <a:tab pos="8623080" algn="l"/>
                <a:tab pos="9537480" algn="l"/>
              </a:tabLst>
              <a:defRPr lang="tr-TR" sz="23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2pPr>
            <a:lvl3pPr marL="758520" marR="0" lvl="2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Wingdings" pitchFamily="2"/>
              <a:buChar char=""/>
              <a:tabLst>
                <a:tab pos="155520" algn="l"/>
                <a:tab pos="1069919" algn="l"/>
                <a:tab pos="1984319" algn="l"/>
                <a:tab pos="2898720" algn="l"/>
                <a:tab pos="3813120" algn="l"/>
                <a:tab pos="4727520" algn="l"/>
                <a:tab pos="5641920" algn="l"/>
                <a:tab pos="6556320" algn="l"/>
                <a:tab pos="7470720" algn="l"/>
                <a:tab pos="8385119" algn="l"/>
                <a:tab pos="929952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3pPr>
            <a:lvl4pPr marL="100475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Wingdings 2" pitchFamily="18"/>
              <a:buChar char=""/>
              <a:tabLst>
                <a:tab pos="823680" algn="l"/>
                <a:tab pos="1738079" algn="l"/>
                <a:tab pos="2652480" algn="l"/>
                <a:tab pos="3566880" algn="l"/>
                <a:tab pos="4481279" algn="l"/>
                <a:tab pos="5395680" algn="l"/>
                <a:tab pos="6310079" algn="l"/>
                <a:tab pos="7224479" algn="l"/>
                <a:tab pos="8138880" algn="l"/>
                <a:tab pos="905328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6C6C6C"/>
                </a:solidFill>
                <a:latin typeface="Trebuchet MS" pitchFamily="34"/>
                <a:ea typeface="Microsoft YaHei" pitchFamily="2"/>
                <a:cs typeface="Mangal" pitchFamily="2"/>
              </a:defRPr>
            </a:lvl4pPr>
            <a:lvl5pPr marL="1279439" marR="0" lvl="4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5pPr>
            <a:lvl6pPr marL="1279439" marR="0" lvl="5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6pPr>
            <a:lvl7pPr marL="1279439" marR="0" lvl="6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7pPr>
            <a:lvl8pPr marL="1279439" marR="0" lvl="7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8pPr>
            <a:lvl9pPr marL="1279439" marR="0" lvl="8" indent="-2286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Wingdings" pitchFamily="2"/>
              <a:buChar char=""/>
              <a:tabLst>
                <a:tab pos="549000" algn="l"/>
                <a:tab pos="1463399" algn="l"/>
                <a:tab pos="2377800" algn="l"/>
                <a:tab pos="3292200" algn="l"/>
                <a:tab pos="4206600" algn="l"/>
                <a:tab pos="5121000" algn="l"/>
                <a:tab pos="6035399" algn="l"/>
                <a:tab pos="6949800" algn="l"/>
                <a:tab pos="7864200" algn="l"/>
                <a:tab pos="8778600" algn="l"/>
              </a:tabLst>
              <a:defRPr lang="tr-T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 algn="ctr" hangingPunct="1">
              <a:buNone/>
            </a:pPr>
            <a:r>
              <a:rPr lang="tr-TR" sz="4000"/>
              <a:t>Ergenlik öncesi ergende </a:t>
            </a:r>
            <a:r>
              <a:rPr lang="tr-TR" sz="4000" u="sng"/>
              <a:t>iştah artışı</a:t>
            </a:r>
            <a:r>
              <a:rPr lang="tr-TR" sz="4000"/>
              <a:t> görülür. Çünkü bu dönemde boy hızla uzar ve bu durum enerji gerektirir.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79640" y="3573360"/>
            <a:ext cx="4648320" cy="275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3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tle4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itle5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itle6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977</Words>
  <Application>Microsoft Office PowerPoint</Application>
  <PresentationFormat>Ekran Gösterisi (4:3)</PresentationFormat>
  <Paragraphs>122</Paragraphs>
  <Slides>43</Slides>
  <Notes>43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Slayt Başlıkları</vt:lpstr>
      </vt:variant>
      <vt:variant>
        <vt:i4>43</vt:i4>
      </vt:variant>
    </vt:vector>
  </HeadingPairs>
  <TitlesOfParts>
    <vt:vector size="50" baseType="lpstr">
      <vt:lpstr>Default</vt:lpstr>
      <vt:lpstr>Title1</vt:lpstr>
      <vt:lpstr>Title2</vt:lpstr>
      <vt:lpstr>Title3</vt:lpstr>
      <vt:lpstr>Title4</vt:lpstr>
      <vt:lpstr>Title5</vt:lpstr>
      <vt:lpstr>Title6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zeynep-gokalp</dc:creator>
  <cp:lastModifiedBy>toshiba</cp:lastModifiedBy>
  <cp:revision>175</cp:revision>
  <dcterms:created xsi:type="dcterms:W3CDTF">2012-04-26T12:52:52Z</dcterms:created>
  <dcterms:modified xsi:type="dcterms:W3CDTF">2015-12-21T19:09:22Z</dcterms:modified>
</cp:coreProperties>
</file>